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19" r:id="rId2"/>
    <p:sldId id="320" r:id="rId3"/>
    <p:sldId id="321" r:id="rId4"/>
    <p:sldId id="323" r:id="rId5"/>
    <p:sldId id="324" r:id="rId6"/>
    <p:sldId id="257" r:id="rId7"/>
    <p:sldId id="325" r:id="rId8"/>
    <p:sldId id="326" r:id="rId9"/>
    <p:sldId id="281" r:id="rId10"/>
    <p:sldId id="327" r:id="rId11"/>
    <p:sldId id="317" r:id="rId12"/>
    <p:sldId id="329" r:id="rId13"/>
    <p:sldId id="330" r:id="rId14"/>
    <p:sldId id="331" r:id="rId15"/>
    <p:sldId id="332" r:id="rId16"/>
    <p:sldId id="334" r:id="rId17"/>
    <p:sldId id="335" r:id="rId18"/>
    <p:sldId id="336" r:id="rId19"/>
    <p:sldId id="337" r:id="rId20"/>
    <p:sldId id="338" r:id="rId21"/>
    <p:sldId id="340" r:id="rId22"/>
    <p:sldId id="341" r:id="rId23"/>
    <p:sldId id="342" r:id="rId24"/>
    <p:sldId id="343" r:id="rId25"/>
    <p:sldId id="379" r:id="rId26"/>
    <p:sldId id="380" r:id="rId27"/>
    <p:sldId id="345" r:id="rId28"/>
    <p:sldId id="346" r:id="rId29"/>
    <p:sldId id="373" r:id="rId30"/>
    <p:sldId id="350" r:id="rId31"/>
    <p:sldId id="351" r:id="rId32"/>
    <p:sldId id="352" r:id="rId33"/>
    <p:sldId id="354" r:id="rId34"/>
    <p:sldId id="366" r:id="rId35"/>
    <p:sldId id="367" r:id="rId36"/>
    <p:sldId id="369" r:id="rId37"/>
    <p:sldId id="316" r:id="rId38"/>
    <p:sldId id="370" r:id="rId39"/>
    <p:sldId id="371" r:id="rId40"/>
    <p:sldId id="375" r:id="rId41"/>
    <p:sldId id="372" r:id="rId42"/>
    <p:sldId id="314" r:id="rId43"/>
    <p:sldId id="313" r:id="rId44"/>
    <p:sldId id="309" r:id="rId45"/>
    <p:sldId id="315" r:id="rId46"/>
    <p:sldId id="374" r:id="rId47"/>
    <p:sldId id="376" r:id="rId48"/>
    <p:sldId id="37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7" autoAdjust="0"/>
    <p:restoredTop sz="95699" autoAdjust="0"/>
  </p:normalViewPr>
  <p:slideViewPr>
    <p:cSldViewPr>
      <p:cViewPr>
        <p:scale>
          <a:sx n="72" d="100"/>
          <a:sy n="72" d="100"/>
        </p:scale>
        <p:origin x="-132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notesViewPr>
    <p:cSldViewPr>
      <p:cViewPr varScale="1">
        <p:scale>
          <a:sx n="52" d="100"/>
          <a:sy n="52" d="100"/>
        </p:scale>
        <p:origin x="-258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2FB430-C3A3-4CB0-BE37-18E71A733ACB}" type="doc">
      <dgm:prSet loTypeId="urn:microsoft.com/office/officeart/2005/8/layout/pList2#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F20C0A5-67C7-4D92-9382-F4D9FD21394F}">
      <dgm:prSet phldrT="[Text]" custT="1"/>
      <dgm:spPr/>
      <dgm:t>
        <a:bodyPr/>
        <a:lstStyle/>
        <a:p>
          <a:pPr algn="ctr"/>
          <a:r>
            <a:rPr lang="en-CA" sz="2800" b="1" dirty="0" smtClean="0">
              <a:solidFill>
                <a:srgbClr val="C00000"/>
              </a:solidFill>
            </a:rPr>
            <a:t>RESEARCH</a:t>
          </a:r>
        </a:p>
      </dgm:t>
    </dgm:pt>
    <dgm:pt modelId="{065B6F1F-5315-4AD6-B7D2-BDCDF89D22DD}" type="parTrans" cxnId="{1B561A27-6F6C-49A7-BD99-45D01CDCE93D}">
      <dgm:prSet/>
      <dgm:spPr/>
      <dgm:t>
        <a:bodyPr/>
        <a:lstStyle/>
        <a:p>
          <a:endParaRPr lang="en-US"/>
        </a:p>
      </dgm:t>
    </dgm:pt>
    <dgm:pt modelId="{4B309A62-9A4B-422A-AF58-0C8DAE63DFDE}" type="sibTrans" cxnId="{1B561A27-6F6C-49A7-BD99-45D01CDCE93D}">
      <dgm:prSet/>
      <dgm:spPr/>
      <dgm:t>
        <a:bodyPr/>
        <a:lstStyle/>
        <a:p>
          <a:endParaRPr lang="en-US"/>
        </a:p>
      </dgm:t>
    </dgm:pt>
    <dgm:pt modelId="{183F3BDA-80C0-45FA-AB60-A5B45DBB6B60}">
      <dgm:prSet phldrT="[Text]" custT="1"/>
      <dgm:spPr/>
      <dgm:t>
        <a:bodyPr/>
        <a:lstStyle/>
        <a:p>
          <a:pPr algn="ctr"/>
          <a:r>
            <a:rPr lang="en-CA" sz="2800" b="1" dirty="0" smtClean="0">
              <a:solidFill>
                <a:srgbClr val="C00000"/>
              </a:solidFill>
            </a:rPr>
            <a:t>EDUCATION</a:t>
          </a:r>
        </a:p>
      </dgm:t>
    </dgm:pt>
    <dgm:pt modelId="{3E48C7C7-2940-48E9-B5D7-4E8593FCBB61}" type="parTrans" cxnId="{370994CE-F682-4979-97C7-17830DA494C6}">
      <dgm:prSet/>
      <dgm:spPr/>
      <dgm:t>
        <a:bodyPr/>
        <a:lstStyle/>
        <a:p>
          <a:endParaRPr lang="en-US"/>
        </a:p>
      </dgm:t>
    </dgm:pt>
    <dgm:pt modelId="{6CFC3E77-D8C4-4CBA-B20E-91ED1E9E6F11}" type="sibTrans" cxnId="{370994CE-F682-4979-97C7-17830DA494C6}">
      <dgm:prSet/>
      <dgm:spPr/>
      <dgm:t>
        <a:bodyPr/>
        <a:lstStyle/>
        <a:p>
          <a:endParaRPr lang="en-US"/>
        </a:p>
      </dgm:t>
    </dgm:pt>
    <dgm:pt modelId="{77E328CB-4D3D-43BE-8A31-5C3BBF7A708D}">
      <dgm:prSet phldrT="[Text]" custT="1"/>
      <dgm:spPr/>
      <dgm:t>
        <a:bodyPr/>
        <a:lstStyle/>
        <a:p>
          <a:pPr algn="ctr"/>
          <a:r>
            <a:rPr lang="en-CA" sz="2800" b="1" dirty="0" smtClean="0">
              <a:solidFill>
                <a:srgbClr val="C00000"/>
              </a:solidFill>
            </a:rPr>
            <a:t>ADVOCACY</a:t>
          </a:r>
          <a:endParaRPr lang="en-CA" sz="2800" dirty="0"/>
        </a:p>
      </dgm:t>
    </dgm:pt>
    <dgm:pt modelId="{DCAF6C64-4EE6-4CBF-9622-16A295F5D3FB}" type="parTrans" cxnId="{B6EE1ED8-CFA9-47BF-BB0F-71719E3D2AC6}">
      <dgm:prSet/>
      <dgm:spPr/>
      <dgm:t>
        <a:bodyPr/>
        <a:lstStyle/>
        <a:p>
          <a:endParaRPr lang="en-US"/>
        </a:p>
      </dgm:t>
    </dgm:pt>
    <dgm:pt modelId="{8E7A02CC-94E1-45C5-9F43-4FB9787783CE}" type="sibTrans" cxnId="{B6EE1ED8-CFA9-47BF-BB0F-71719E3D2AC6}">
      <dgm:prSet/>
      <dgm:spPr/>
      <dgm:t>
        <a:bodyPr/>
        <a:lstStyle/>
        <a:p>
          <a:endParaRPr lang="en-US"/>
        </a:p>
      </dgm:t>
    </dgm:pt>
    <dgm:pt modelId="{B9113167-F4A5-4034-9DE0-F4D333664D7B}" type="pres">
      <dgm:prSet presAssocID="{142FB430-C3A3-4CB0-BE37-18E71A733AC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5A8217-0DE7-4AE1-89B6-5DF389DC6821}" type="pres">
      <dgm:prSet presAssocID="{142FB430-C3A3-4CB0-BE37-18E71A733ACB}" presName="bkgdShp" presStyleLbl="alignAccFollowNode1" presStyleIdx="0" presStyleCnt="1" custScaleY="222222" custLinFactY="37393" custLinFactNeighborX="2751" custLinFactNeighborY="100000"/>
      <dgm:spPr/>
    </dgm:pt>
    <dgm:pt modelId="{412937D9-23AC-491F-8495-3AE71DB0EA16}" type="pres">
      <dgm:prSet presAssocID="{142FB430-C3A3-4CB0-BE37-18E71A733ACB}" presName="linComp" presStyleCnt="0"/>
      <dgm:spPr/>
    </dgm:pt>
    <dgm:pt modelId="{3997D76B-7FB3-4C3B-8FF7-58818A2A21F2}" type="pres">
      <dgm:prSet presAssocID="{2F20C0A5-67C7-4D92-9382-F4D9FD21394F}" presName="compNode" presStyleCnt="0"/>
      <dgm:spPr/>
    </dgm:pt>
    <dgm:pt modelId="{D558F99B-FCC7-4258-8FAF-9BD0E13308A8}" type="pres">
      <dgm:prSet presAssocID="{2F20C0A5-67C7-4D92-9382-F4D9FD21394F}" presName="node" presStyleLbl="node1" presStyleIdx="0" presStyleCnt="3" custScaleX="97244" custScaleY="31867" custLinFactNeighborX="132" custLinFactNeighborY="-21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25BC4-DAC9-4011-AE67-5D4C4512044A}" type="pres">
      <dgm:prSet presAssocID="{2F20C0A5-67C7-4D92-9382-F4D9FD21394F}" presName="invisiNode" presStyleLbl="node1" presStyleIdx="0" presStyleCnt="3"/>
      <dgm:spPr/>
    </dgm:pt>
    <dgm:pt modelId="{431D342C-D2BA-45CD-8C74-FA9E5515F248}" type="pres">
      <dgm:prSet presAssocID="{2F20C0A5-67C7-4D92-9382-F4D9FD21394F}" presName="imagNode" presStyleLbl="fgImgPlace1" presStyleIdx="0" presStyleCnt="3" custScaleX="106047" custScaleY="220916" custLinFactNeighborX="-1080" custLinFactNeighborY="-222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63C8C0BE-6910-4F51-8EA8-2C49966B1CA7}" type="pres">
      <dgm:prSet presAssocID="{4B309A62-9A4B-422A-AF58-0C8DAE63DFD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F8D1527-9F43-49F9-AA12-E460F0E439A4}" type="pres">
      <dgm:prSet presAssocID="{183F3BDA-80C0-45FA-AB60-A5B45DBB6B60}" presName="compNode" presStyleCnt="0"/>
      <dgm:spPr/>
    </dgm:pt>
    <dgm:pt modelId="{F113D433-F0A2-418D-9592-8A03DBC25B28}" type="pres">
      <dgm:prSet presAssocID="{183F3BDA-80C0-45FA-AB60-A5B45DBB6B60}" presName="node" presStyleLbl="node1" presStyleIdx="1" presStyleCnt="3" custScaleY="32276" custLinFactNeighborX="-3138" custLinFactNeighborY="-24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B5769-7F6F-41BB-8A4C-31EFF4C3B867}" type="pres">
      <dgm:prSet presAssocID="{183F3BDA-80C0-45FA-AB60-A5B45DBB6B60}" presName="invisiNode" presStyleLbl="node1" presStyleIdx="1" presStyleCnt="3"/>
      <dgm:spPr/>
    </dgm:pt>
    <dgm:pt modelId="{EA981714-F0F2-457B-855E-9C03CA1D1B77}" type="pres">
      <dgm:prSet presAssocID="{183F3BDA-80C0-45FA-AB60-A5B45DBB6B60}" presName="imagNode" presStyleLbl="fgImgPlace1" presStyleIdx="1" presStyleCnt="3" custScaleX="108873" custScaleY="226667" custLinFactNeighborX="-1590" custLinFactNeighborY="-2595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9C6DDAF-2750-4F45-A8C2-25A1DAD3AE39}" type="pres">
      <dgm:prSet presAssocID="{6CFC3E77-D8C4-4CBA-B20E-91ED1E9E6F1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D8D5E5-AD30-41A3-80A7-D25A571D1FCF}" type="pres">
      <dgm:prSet presAssocID="{77E328CB-4D3D-43BE-8A31-5C3BBF7A708D}" presName="compNode" presStyleCnt="0"/>
      <dgm:spPr/>
    </dgm:pt>
    <dgm:pt modelId="{75C8E650-6A65-4BC7-9A73-55AC97454B87}" type="pres">
      <dgm:prSet presAssocID="{77E328CB-4D3D-43BE-8A31-5C3BBF7A708D}" presName="node" presStyleLbl="node1" presStyleIdx="2" presStyleCnt="3" custScaleY="30771" custLinFactNeighborX="-1026" custLinFactNeighborY="-222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D0AA-6FB3-4382-8688-44EBAA775546}" type="pres">
      <dgm:prSet presAssocID="{77E328CB-4D3D-43BE-8A31-5C3BBF7A708D}" presName="invisiNode" presStyleLbl="node1" presStyleIdx="2" presStyleCnt="3"/>
      <dgm:spPr/>
    </dgm:pt>
    <dgm:pt modelId="{1A2DC5C7-A242-4D7B-AB3E-1F4551310A46}" type="pres">
      <dgm:prSet presAssocID="{77E328CB-4D3D-43BE-8A31-5C3BBF7A708D}" presName="imagNode" presStyleLbl="fgImgPlace1" presStyleIdx="2" presStyleCnt="3" custScaleX="109531" custScaleY="226901" custLinFactNeighborX="-2038" custLinFactNeighborY="-2459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9C7480D-44AE-4111-9EC9-B0BA9E3A9FBF}" type="presOf" srcId="{2F20C0A5-67C7-4D92-9382-F4D9FD21394F}" destId="{D558F99B-FCC7-4258-8FAF-9BD0E13308A8}" srcOrd="0" destOrd="0" presId="urn:microsoft.com/office/officeart/2005/8/layout/pList2#1"/>
    <dgm:cxn modelId="{F16DD7A5-FDEA-4F2A-AA23-1794E1A8A732}" type="presOf" srcId="{142FB430-C3A3-4CB0-BE37-18E71A733ACB}" destId="{B9113167-F4A5-4034-9DE0-F4D333664D7B}" srcOrd="0" destOrd="0" presId="urn:microsoft.com/office/officeart/2005/8/layout/pList2#1"/>
    <dgm:cxn modelId="{9DEEB9FC-8D74-4772-ACE6-E15A4B0A039A}" type="presOf" srcId="{77E328CB-4D3D-43BE-8A31-5C3BBF7A708D}" destId="{75C8E650-6A65-4BC7-9A73-55AC97454B87}" srcOrd="0" destOrd="0" presId="urn:microsoft.com/office/officeart/2005/8/layout/pList2#1"/>
    <dgm:cxn modelId="{370994CE-F682-4979-97C7-17830DA494C6}" srcId="{142FB430-C3A3-4CB0-BE37-18E71A733ACB}" destId="{183F3BDA-80C0-45FA-AB60-A5B45DBB6B60}" srcOrd="1" destOrd="0" parTransId="{3E48C7C7-2940-48E9-B5D7-4E8593FCBB61}" sibTransId="{6CFC3E77-D8C4-4CBA-B20E-91ED1E9E6F11}"/>
    <dgm:cxn modelId="{1B561A27-6F6C-49A7-BD99-45D01CDCE93D}" srcId="{142FB430-C3A3-4CB0-BE37-18E71A733ACB}" destId="{2F20C0A5-67C7-4D92-9382-F4D9FD21394F}" srcOrd="0" destOrd="0" parTransId="{065B6F1F-5315-4AD6-B7D2-BDCDF89D22DD}" sibTransId="{4B309A62-9A4B-422A-AF58-0C8DAE63DFDE}"/>
    <dgm:cxn modelId="{F5C1D890-B038-4D65-B6A8-6BBAA8FB10C5}" type="presOf" srcId="{6CFC3E77-D8C4-4CBA-B20E-91ED1E9E6F11}" destId="{49C6DDAF-2750-4F45-A8C2-25A1DAD3AE39}" srcOrd="0" destOrd="0" presId="urn:microsoft.com/office/officeart/2005/8/layout/pList2#1"/>
    <dgm:cxn modelId="{5DB5F51B-C995-439E-A251-5396AA520E4C}" type="presOf" srcId="{183F3BDA-80C0-45FA-AB60-A5B45DBB6B60}" destId="{F113D433-F0A2-418D-9592-8A03DBC25B28}" srcOrd="0" destOrd="0" presId="urn:microsoft.com/office/officeart/2005/8/layout/pList2#1"/>
    <dgm:cxn modelId="{32C8451F-BC17-48F3-BA75-95447DC8A095}" type="presOf" srcId="{4B309A62-9A4B-422A-AF58-0C8DAE63DFDE}" destId="{63C8C0BE-6910-4F51-8EA8-2C49966B1CA7}" srcOrd="0" destOrd="0" presId="urn:microsoft.com/office/officeart/2005/8/layout/pList2#1"/>
    <dgm:cxn modelId="{B6EE1ED8-CFA9-47BF-BB0F-71719E3D2AC6}" srcId="{142FB430-C3A3-4CB0-BE37-18E71A733ACB}" destId="{77E328CB-4D3D-43BE-8A31-5C3BBF7A708D}" srcOrd="2" destOrd="0" parTransId="{DCAF6C64-4EE6-4CBF-9622-16A295F5D3FB}" sibTransId="{8E7A02CC-94E1-45C5-9F43-4FB9787783CE}"/>
    <dgm:cxn modelId="{3298DC86-F334-4CA0-BB83-73E723D14B41}" type="presParOf" srcId="{B9113167-F4A5-4034-9DE0-F4D333664D7B}" destId="{885A8217-0DE7-4AE1-89B6-5DF389DC6821}" srcOrd="0" destOrd="0" presId="urn:microsoft.com/office/officeart/2005/8/layout/pList2#1"/>
    <dgm:cxn modelId="{7B0855A0-8C86-4D26-A53D-F4CC3986490E}" type="presParOf" srcId="{B9113167-F4A5-4034-9DE0-F4D333664D7B}" destId="{412937D9-23AC-491F-8495-3AE71DB0EA16}" srcOrd="1" destOrd="0" presId="urn:microsoft.com/office/officeart/2005/8/layout/pList2#1"/>
    <dgm:cxn modelId="{A3286D74-CF12-4607-B287-DD7F845C63C6}" type="presParOf" srcId="{412937D9-23AC-491F-8495-3AE71DB0EA16}" destId="{3997D76B-7FB3-4C3B-8FF7-58818A2A21F2}" srcOrd="0" destOrd="0" presId="urn:microsoft.com/office/officeart/2005/8/layout/pList2#1"/>
    <dgm:cxn modelId="{79FAD92C-7C6F-4EA8-86D9-9FB026D56DB8}" type="presParOf" srcId="{3997D76B-7FB3-4C3B-8FF7-58818A2A21F2}" destId="{D558F99B-FCC7-4258-8FAF-9BD0E13308A8}" srcOrd="0" destOrd="0" presId="urn:microsoft.com/office/officeart/2005/8/layout/pList2#1"/>
    <dgm:cxn modelId="{656A7BE0-7F87-46FA-B43C-7EF92B80DE5B}" type="presParOf" srcId="{3997D76B-7FB3-4C3B-8FF7-58818A2A21F2}" destId="{EF925BC4-DAC9-4011-AE67-5D4C4512044A}" srcOrd="1" destOrd="0" presId="urn:microsoft.com/office/officeart/2005/8/layout/pList2#1"/>
    <dgm:cxn modelId="{3B0DAEA3-6FCA-498F-9B62-A90ADEF16F1B}" type="presParOf" srcId="{3997D76B-7FB3-4C3B-8FF7-58818A2A21F2}" destId="{431D342C-D2BA-45CD-8C74-FA9E5515F248}" srcOrd="2" destOrd="0" presId="urn:microsoft.com/office/officeart/2005/8/layout/pList2#1"/>
    <dgm:cxn modelId="{208CC4EE-B1C7-40B2-B387-6F75E92CD12C}" type="presParOf" srcId="{412937D9-23AC-491F-8495-3AE71DB0EA16}" destId="{63C8C0BE-6910-4F51-8EA8-2C49966B1CA7}" srcOrd="1" destOrd="0" presId="urn:microsoft.com/office/officeart/2005/8/layout/pList2#1"/>
    <dgm:cxn modelId="{9522B720-39B4-4254-9CC8-E6A9DE11ECC0}" type="presParOf" srcId="{412937D9-23AC-491F-8495-3AE71DB0EA16}" destId="{DF8D1527-9F43-49F9-AA12-E460F0E439A4}" srcOrd="2" destOrd="0" presId="urn:microsoft.com/office/officeart/2005/8/layout/pList2#1"/>
    <dgm:cxn modelId="{F07EDB5D-0B7F-46D5-BFE4-23E0BDEDD9C2}" type="presParOf" srcId="{DF8D1527-9F43-49F9-AA12-E460F0E439A4}" destId="{F113D433-F0A2-418D-9592-8A03DBC25B28}" srcOrd="0" destOrd="0" presId="urn:microsoft.com/office/officeart/2005/8/layout/pList2#1"/>
    <dgm:cxn modelId="{0E8696CF-0C3D-4E4B-BE8E-CF377F43CC16}" type="presParOf" srcId="{DF8D1527-9F43-49F9-AA12-E460F0E439A4}" destId="{08CB5769-7F6F-41BB-8A4C-31EFF4C3B867}" srcOrd="1" destOrd="0" presId="urn:microsoft.com/office/officeart/2005/8/layout/pList2#1"/>
    <dgm:cxn modelId="{84DF350B-B0AF-4C71-B83A-C12A917C4C16}" type="presParOf" srcId="{DF8D1527-9F43-49F9-AA12-E460F0E439A4}" destId="{EA981714-F0F2-457B-855E-9C03CA1D1B77}" srcOrd="2" destOrd="0" presId="urn:microsoft.com/office/officeart/2005/8/layout/pList2#1"/>
    <dgm:cxn modelId="{8197C344-ECB6-4CF0-B9F1-4BCC1E62EB29}" type="presParOf" srcId="{412937D9-23AC-491F-8495-3AE71DB0EA16}" destId="{49C6DDAF-2750-4F45-A8C2-25A1DAD3AE39}" srcOrd="3" destOrd="0" presId="urn:microsoft.com/office/officeart/2005/8/layout/pList2#1"/>
    <dgm:cxn modelId="{94741F35-42ED-4A1C-8F69-524BD7E1B83B}" type="presParOf" srcId="{412937D9-23AC-491F-8495-3AE71DB0EA16}" destId="{9BD8D5E5-AD30-41A3-80A7-D25A571D1FCF}" srcOrd="4" destOrd="0" presId="urn:microsoft.com/office/officeart/2005/8/layout/pList2#1"/>
    <dgm:cxn modelId="{5437281E-20FC-449A-9A74-E806A48BA4C4}" type="presParOf" srcId="{9BD8D5E5-AD30-41A3-80A7-D25A571D1FCF}" destId="{75C8E650-6A65-4BC7-9A73-55AC97454B87}" srcOrd="0" destOrd="0" presId="urn:microsoft.com/office/officeart/2005/8/layout/pList2#1"/>
    <dgm:cxn modelId="{5A9EEF88-F865-4B3B-91B5-42F1BCBBD578}" type="presParOf" srcId="{9BD8D5E5-AD30-41A3-80A7-D25A571D1FCF}" destId="{D378D0AA-6FB3-4382-8688-44EBAA775546}" srcOrd="1" destOrd="0" presId="urn:microsoft.com/office/officeart/2005/8/layout/pList2#1"/>
    <dgm:cxn modelId="{D9472434-D09F-4A80-973E-1D7A4C19C10D}" type="presParOf" srcId="{9BD8D5E5-AD30-41A3-80A7-D25A571D1FCF}" destId="{1A2DC5C7-A242-4D7B-AB3E-1F4551310A4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2FB430-C3A3-4CB0-BE37-18E71A733ACB}" type="doc">
      <dgm:prSet loTypeId="urn:microsoft.com/office/officeart/2005/8/layout/pList2#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F20C0A5-67C7-4D92-9382-F4D9FD21394F}">
      <dgm:prSet phldrT="[Text]" custT="1"/>
      <dgm:spPr/>
      <dgm:t>
        <a:bodyPr/>
        <a:lstStyle/>
        <a:p>
          <a:pPr algn="ctr"/>
          <a:r>
            <a:rPr lang="en-CA" sz="2000" b="1" dirty="0" smtClean="0">
              <a:solidFill>
                <a:srgbClr val="C00000"/>
              </a:solidFill>
            </a:rPr>
            <a:t>GENERATING NEW IDEAS</a:t>
          </a:r>
        </a:p>
        <a:p>
          <a:pPr algn="ctr"/>
          <a:r>
            <a:rPr lang="en-CA" sz="700" dirty="0" smtClean="0"/>
            <a:t/>
          </a:r>
          <a:br>
            <a:rPr lang="en-CA" sz="700" dirty="0" smtClean="0"/>
          </a:br>
          <a:r>
            <a:rPr lang="en-CA" sz="1800" dirty="0" smtClean="0"/>
            <a:t>Stimulate and encourage advances in IBD research</a:t>
          </a:r>
        </a:p>
        <a:p>
          <a:pPr algn="ctr"/>
          <a:endParaRPr lang="en-US" sz="700" dirty="0">
            <a:solidFill>
              <a:srgbClr val="C00000"/>
            </a:solidFill>
          </a:endParaRPr>
        </a:p>
      </dgm:t>
    </dgm:pt>
    <dgm:pt modelId="{065B6F1F-5315-4AD6-B7D2-BDCDF89D22DD}" type="parTrans" cxnId="{1B561A27-6F6C-49A7-BD99-45D01CDCE93D}">
      <dgm:prSet/>
      <dgm:spPr/>
      <dgm:t>
        <a:bodyPr/>
        <a:lstStyle/>
        <a:p>
          <a:endParaRPr lang="en-US"/>
        </a:p>
      </dgm:t>
    </dgm:pt>
    <dgm:pt modelId="{4B309A62-9A4B-422A-AF58-0C8DAE63DFDE}" type="sibTrans" cxnId="{1B561A27-6F6C-49A7-BD99-45D01CDCE93D}">
      <dgm:prSet/>
      <dgm:spPr/>
      <dgm:t>
        <a:bodyPr/>
        <a:lstStyle/>
        <a:p>
          <a:endParaRPr lang="en-US"/>
        </a:p>
      </dgm:t>
    </dgm:pt>
    <dgm:pt modelId="{C6246F2C-6A0C-4BAA-871D-62A6DED36CE0}">
      <dgm:prSet phldrT="[Text]" custT="1"/>
      <dgm:spPr/>
      <dgm:t>
        <a:bodyPr/>
        <a:lstStyle/>
        <a:p>
          <a:pPr algn="l"/>
          <a:r>
            <a:rPr lang="en-CA" sz="1600" dirty="0" smtClean="0"/>
            <a:t>Gov’t Partnerships</a:t>
          </a:r>
          <a:endParaRPr lang="en-CA" sz="1600" dirty="0"/>
        </a:p>
      </dgm:t>
    </dgm:pt>
    <dgm:pt modelId="{D9C47EBA-BD39-4528-807C-C7261C997B21}" type="parTrans" cxnId="{5FE055FF-7A35-48EC-B0E6-1FD80140EBF6}">
      <dgm:prSet/>
      <dgm:spPr/>
      <dgm:t>
        <a:bodyPr/>
        <a:lstStyle/>
        <a:p>
          <a:endParaRPr lang="en-US"/>
        </a:p>
      </dgm:t>
    </dgm:pt>
    <dgm:pt modelId="{900FDFE1-13E3-4FF1-890E-0C51EFE4C8B7}" type="sibTrans" cxnId="{5FE055FF-7A35-48EC-B0E6-1FD80140EBF6}">
      <dgm:prSet/>
      <dgm:spPr/>
      <dgm:t>
        <a:bodyPr/>
        <a:lstStyle/>
        <a:p>
          <a:endParaRPr lang="en-US"/>
        </a:p>
      </dgm:t>
    </dgm:pt>
    <dgm:pt modelId="{183F3BDA-80C0-45FA-AB60-A5B45DBB6B60}">
      <dgm:prSet phldrT="[Text]" custT="1"/>
      <dgm:spPr/>
      <dgm:t>
        <a:bodyPr/>
        <a:lstStyle/>
        <a:p>
          <a:pPr algn="ctr"/>
          <a:r>
            <a:rPr lang="en-CA" sz="2000" b="1" dirty="0" smtClean="0">
              <a:solidFill>
                <a:srgbClr val="C00000"/>
              </a:solidFill>
            </a:rPr>
            <a:t>BUILDING THE IBD RESEARCH COMMUNITY</a:t>
          </a:r>
        </a:p>
        <a:p>
          <a:pPr algn="ctr"/>
          <a:r>
            <a:rPr lang="en-CA" sz="1800" dirty="0" smtClean="0"/>
            <a:t>Investing in the next generation of IBD scientists</a:t>
          </a:r>
        </a:p>
        <a:p>
          <a:pPr algn="ctr"/>
          <a:endParaRPr lang="en-CA" sz="800" dirty="0"/>
        </a:p>
      </dgm:t>
    </dgm:pt>
    <dgm:pt modelId="{3E48C7C7-2940-48E9-B5D7-4E8593FCBB61}" type="parTrans" cxnId="{370994CE-F682-4979-97C7-17830DA494C6}">
      <dgm:prSet/>
      <dgm:spPr/>
      <dgm:t>
        <a:bodyPr/>
        <a:lstStyle/>
        <a:p>
          <a:endParaRPr lang="en-US"/>
        </a:p>
      </dgm:t>
    </dgm:pt>
    <dgm:pt modelId="{6CFC3E77-D8C4-4CBA-B20E-91ED1E9E6F11}" type="sibTrans" cxnId="{370994CE-F682-4979-97C7-17830DA494C6}">
      <dgm:prSet/>
      <dgm:spPr/>
      <dgm:t>
        <a:bodyPr/>
        <a:lstStyle/>
        <a:p>
          <a:endParaRPr lang="en-US"/>
        </a:p>
      </dgm:t>
    </dgm:pt>
    <dgm:pt modelId="{210544B2-0036-4BDE-BF33-BF1FC6135B7F}">
      <dgm:prSet phldrT="[Text]" custT="1"/>
      <dgm:spPr/>
      <dgm:t>
        <a:bodyPr/>
        <a:lstStyle/>
        <a:p>
          <a:pPr algn="l"/>
          <a:r>
            <a:rPr lang="en-CA" sz="1600" dirty="0" smtClean="0"/>
            <a:t>Studentships</a:t>
          </a:r>
          <a:endParaRPr lang="en-CA" sz="1600" dirty="0"/>
        </a:p>
      </dgm:t>
    </dgm:pt>
    <dgm:pt modelId="{4AACF823-1FE4-48CF-AB13-C5708E65AAB7}" type="parTrans" cxnId="{E1BC05D7-7C4F-4A14-B736-47C257354C81}">
      <dgm:prSet/>
      <dgm:spPr/>
      <dgm:t>
        <a:bodyPr/>
        <a:lstStyle/>
        <a:p>
          <a:endParaRPr lang="en-US"/>
        </a:p>
      </dgm:t>
    </dgm:pt>
    <dgm:pt modelId="{008A384F-0F24-499E-A0BF-0B496026086F}" type="sibTrans" cxnId="{E1BC05D7-7C4F-4A14-B736-47C257354C81}">
      <dgm:prSet/>
      <dgm:spPr/>
      <dgm:t>
        <a:bodyPr/>
        <a:lstStyle/>
        <a:p>
          <a:endParaRPr lang="en-US"/>
        </a:p>
      </dgm:t>
    </dgm:pt>
    <dgm:pt modelId="{77E328CB-4D3D-43BE-8A31-5C3BBF7A708D}">
      <dgm:prSet phldrT="[Text]" custT="1"/>
      <dgm:spPr/>
      <dgm:t>
        <a:bodyPr/>
        <a:lstStyle/>
        <a:p>
          <a:pPr algn="ctr"/>
          <a:r>
            <a:rPr lang="en-CA" sz="2000" b="1" dirty="0" smtClean="0">
              <a:solidFill>
                <a:srgbClr val="C00000"/>
              </a:solidFill>
            </a:rPr>
            <a:t>PROMOTING KNOWLEDGE EXCHANGE</a:t>
          </a:r>
        </a:p>
        <a:p>
          <a:pPr algn="ctr"/>
          <a:r>
            <a:rPr lang="en-CA" sz="700" b="1" dirty="0" smtClean="0"/>
            <a:t/>
          </a:r>
          <a:br>
            <a:rPr lang="en-CA" sz="700" b="1" dirty="0" smtClean="0"/>
          </a:br>
          <a:r>
            <a:rPr lang="en-CA" sz="1800" dirty="0" smtClean="0"/>
            <a:t>Translating research knowledge to clinical benefit and across borders</a:t>
          </a:r>
        </a:p>
        <a:p>
          <a:pPr algn="ctr"/>
          <a:endParaRPr lang="en-CA" sz="700" dirty="0">
            <a:solidFill>
              <a:srgbClr val="C00000"/>
            </a:solidFill>
          </a:endParaRPr>
        </a:p>
      </dgm:t>
    </dgm:pt>
    <dgm:pt modelId="{DCAF6C64-4EE6-4CBF-9622-16A295F5D3FB}" type="parTrans" cxnId="{B6EE1ED8-CFA9-47BF-BB0F-71719E3D2AC6}">
      <dgm:prSet/>
      <dgm:spPr/>
      <dgm:t>
        <a:bodyPr/>
        <a:lstStyle/>
        <a:p>
          <a:endParaRPr lang="en-US"/>
        </a:p>
      </dgm:t>
    </dgm:pt>
    <dgm:pt modelId="{8E7A02CC-94E1-45C5-9F43-4FB9787783CE}" type="sibTrans" cxnId="{B6EE1ED8-CFA9-47BF-BB0F-71719E3D2AC6}">
      <dgm:prSet/>
      <dgm:spPr/>
      <dgm:t>
        <a:bodyPr/>
        <a:lstStyle/>
        <a:p>
          <a:endParaRPr lang="en-US"/>
        </a:p>
      </dgm:t>
    </dgm:pt>
    <dgm:pt modelId="{049CBCBE-5ABF-46D7-8DAD-860D952EC742}">
      <dgm:prSet phldrT="[Text]" custT="1"/>
      <dgm:spPr/>
      <dgm:t>
        <a:bodyPr/>
        <a:lstStyle/>
        <a:p>
          <a:pPr algn="l"/>
          <a:r>
            <a:rPr lang="en-CA" sz="1600" dirty="0" smtClean="0"/>
            <a:t>Innovations in IBD</a:t>
          </a:r>
          <a:endParaRPr lang="en-CA" sz="1600" dirty="0"/>
        </a:p>
      </dgm:t>
    </dgm:pt>
    <dgm:pt modelId="{3C1B8C32-F60E-4A3B-B6AA-AAB84949F73D}" type="parTrans" cxnId="{D07C8DF7-9E87-4A28-9407-226E640CB79F}">
      <dgm:prSet/>
      <dgm:spPr/>
      <dgm:t>
        <a:bodyPr/>
        <a:lstStyle/>
        <a:p>
          <a:endParaRPr lang="en-US"/>
        </a:p>
      </dgm:t>
    </dgm:pt>
    <dgm:pt modelId="{82D44B40-CDAC-4BBD-B50D-436D4B2D8B64}" type="sibTrans" cxnId="{D07C8DF7-9E87-4A28-9407-226E640CB79F}">
      <dgm:prSet/>
      <dgm:spPr/>
      <dgm:t>
        <a:bodyPr/>
        <a:lstStyle/>
        <a:p>
          <a:endParaRPr lang="en-US"/>
        </a:p>
      </dgm:t>
    </dgm:pt>
    <dgm:pt modelId="{B5143E74-DDB8-43E1-8BD0-7C4DB73D5B7B}">
      <dgm:prSet phldrT="[Text]" custT="1"/>
      <dgm:spPr/>
      <dgm:t>
        <a:bodyPr/>
        <a:lstStyle/>
        <a:p>
          <a:pPr algn="l"/>
          <a:r>
            <a:rPr lang="en-CA" sz="1600" dirty="0" smtClean="0"/>
            <a:t>Vertex Partnership</a:t>
          </a:r>
          <a:endParaRPr lang="en-CA" sz="1600" dirty="0"/>
        </a:p>
      </dgm:t>
    </dgm:pt>
    <dgm:pt modelId="{5B25DCF5-D39D-4DA9-8768-AD3E1598BEDA}" type="parTrans" cxnId="{BA492B84-B60E-42A8-8147-5E84E0EE8987}">
      <dgm:prSet/>
      <dgm:spPr/>
      <dgm:t>
        <a:bodyPr/>
        <a:lstStyle/>
        <a:p>
          <a:endParaRPr lang="en-US"/>
        </a:p>
      </dgm:t>
    </dgm:pt>
    <dgm:pt modelId="{FF277896-6DF2-4772-B8F2-336D206F12C3}" type="sibTrans" cxnId="{BA492B84-B60E-42A8-8147-5E84E0EE8987}">
      <dgm:prSet/>
      <dgm:spPr/>
      <dgm:t>
        <a:bodyPr/>
        <a:lstStyle/>
        <a:p>
          <a:endParaRPr lang="en-US"/>
        </a:p>
      </dgm:t>
    </dgm:pt>
    <dgm:pt modelId="{4CE2C914-1D1A-4BC2-A375-98DDC09F2CBA}">
      <dgm:prSet phldrT="[Text]" custT="1"/>
      <dgm:spPr/>
      <dgm:t>
        <a:bodyPr/>
        <a:lstStyle/>
        <a:p>
          <a:pPr algn="l"/>
          <a:r>
            <a:rPr lang="en-CA" sz="1600" dirty="0" smtClean="0"/>
            <a:t>Summer studentships</a:t>
          </a:r>
          <a:endParaRPr lang="en-CA" sz="1600" dirty="0"/>
        </a:p>
      </dgm:t>
    </dgm:pt>
    <dgm:pt modelId="{E9B5CD25-0813-4ABB-B1D2-04A8C061904E}" type="parTrans" cxnId="{77CF9931-813A-4669-8B40-25300C694A2F}">
      <dgm:prSet/>
      <dgm:spPr/>
      <dgm:t>
        <a:bodyPr/>
        <a:lstStyle/>
        <a:p>
          <a:endParaRPr lang="en-US"/>
        </a:p>
      </dgm:t>
    </dgm:pt>
    <dgm:pt modelId="{007BA3D7-69D2-4398-8567-CA027F461003}" type="sibTrans" cxnId="{77CF9931-813A-4669-8B40-25300C694A2F}">
      <dgm:prSet/>
      <dgm:spPr/>
      <dgm:t>
        <a:bodyPr/>
        <a:lstStyle/>
        <a:p>
          <a:endParaRPr lang="en-US"/>
        </a:p>
      </dgm:t>
    </dgm:pt>
    <dgm:pt modelId="{B1B44543-C57B-40BA-8A92-92A441FA2178}">
      <dgm:prSet phldrT="[Text]" custT="1"/>
      <dgm:spPr/>
      <dgm:t>
        <a:bodyPr/>
        <a:lstStyle/>
        <a:p>
          <a:pPr algn="l"/>
          <a:r>
            <a:rPr lang="en-CA" sz="1600" dirty="0" smtClean="0"/>
            <a:t>Salary</a:t>
          </a:r>
          <a:endParaRPr lang="en-CA" sz="1600" dirty="0"/>
        </a:p>
      </dgm:t>
    </dgm:pt>
    <dgm:pt modelId="{D8692788-7965-43ED-A636-2B3F4915C4A8}" type="parTrans" cxnId="{639BA275-2DDE-4767-A8C8-3D431E212F02}">
      <dgm:prSet/>
      <dgm:spPr/>
      <dgm:t>
        <a:bodyPr/>
        <a:lstStyle/>
        <a:p>
          <a:endParaRPr lang="en-US"/>
        </a:p>
      </dgm:t>
    </dgm:pt>
    <dgm:pt modelId="{AD3FE338-D947-4046-8F04-2401A24FEB99}" type="sibTrans" cxnId="{639BA275-2DDE-4767-A8C8-3D431E212F02}">
      <dgm:prSet/>
      <dgm:spPr/>
      <dgm:t>
        <a:bodyPr/>
        <a:lstStyle/>
        <a:p>
          <a:endParaRPr lang="en-US"/>
        </a:p>
      </dgm:t>
    </dgm:pt>
    <dgm:pt modelId="{30B23FB2-8AD9-427C-97A5-F291DB18D9D4}">
      <dgm:prSet phldrT="[Text]" custT="1"/>
      <dgm:spPr/>
      <dgm:t>
        <a:bodyPr/>
        <a:lstStyle/>
        <a:p>
          <a:pPr algn="l"/>
          <a:r>
            <a:rPr lang="en-CA" sz="1600" dirty="0" smtClean="0"/>
            <a:t>Future Directions </a:t>
          </a:r>
          <a:endParaRPr lang="en-CA" sz="1600" dirty="0"/>
        </a:p>
      </dgm:t>
    </dgm:pt>
    <dgm:pt modelId="{CAEC9D79-E261-4A02-8F4B-53A74EC6B291}" type="parTrans" cxnId="{353D2410-0678-41A0-ABB5-F41DE6F6DB67}">
      <dgm:prSet/>
      <dgm:spPr/>
      <dgm:t>
        <a:bodyPr/>
        <a:lstStyle/>
        <a:p>
          <a:endParaRPr lang="en-US"/>
        </a:p>
      </dgm:t>
    </dgm:pt>
    <dgm:pt modelId="{D1D65D98-C70B-40B1-9101-86E632CA9D40}" type="sibTrans" cxnId="{353D2410-0678-41A0-ABB5-F41DE6F6DB67}">
      <dgm:prSet/>
      <dgm:spPr/>
      <dgm:t>
        <a:bodyPr/>
        <a:lstStyle/>
        <a:p>
          <a:endParaRPr lang="en-US"/>
        </a:p>
      </dgm:t>
    </dgm:pt>
    <dgm:pt modelId="{F1002974-0CA0-47A3-A945-BC244384C6F6}">
      <dgm:prSet phldrT="[Text]" custT="1"/>
      <dgm:spPr/>
      <dgm:t>
        <a:bodyPr/>
        <a:lstStyle/>
        <a:p>
          <a:pPr algn="l"/>
          <a:r>
            <a:rPr lang="en-CA" sz="1600" dirty="0" smtClean="0"/>
            <a:t>Conference grants</a:t>
          </a:r>
          <a:endParaRPr lang="en-CA" sz="1600" dirty="0"/>
        </a:p>
      </dgm:t>
    </dgm:pt>
    <dgm:pt modelId="{2847D618-7B54-4987-A47B-8654DA0C3C40}" type="parTrans" cxnId="{86A89FD0-AD63-4F88-931B-5DD3BBEBBBFB}">
      <dgm:prSet/>
      <dgm:spPr/>
      <dgm:t>
        <a:bodyPr/>
        <a:lstStyle/>
        <a:p>
          <a:endParaRPr lang="en-US"/>
        </a:p>
      </dgm:t>
    </dgm:pt>
    <dgm:pt modelId="{AA112CB5-343C-4935-9897-70C2727BD34E}" type="sibTrans" cxnId="{86A89FD0-AD63-4F88-931B-5DD3BBEBBBFB}">
      <dgm:prSet/>
      <dgm:spPr/>
      <dgm:t>
        <a:bodyPr/>
        <a:lstStyle/>
        <a:p>
          <a:endParaRPr lang="en-US"/>
        </a:p>
      </dgm:t>
    </dgm:pt>
    <dgm:pt modelId="{A86BEDBF-E46E-457F-AE7C-1D818705BBF7}">
      <dgm:prSet phldrT="[Text]" custT="1"/>
      <dgm:spPr/>
      <dgm:t>
        <a:bodyPr/>
        <a:lstStyle/>
        <a:p>
          <a:pPr algn="l"/>
          <a:r>
            <a:rPr lang="en-CA" sz="1600" dirty="0" smtClean="0"/>
            <a:t>Fellowships</a:t>
          </a:r>
          <a:endParaRPr lang="en-CA" sz="1600" dirty="0"/>
        </a:p>
      </dgm:t>
    </dgm:pt>
    <dgm:pt modelId="{7E022CF0-75DF-448A-B802-2A4323CA1269}" type="sibTrans" cxnId="{A6024D72-20D9-4937-9FA6-FB8710053CBF}">
      <dgm:prSet/>
      <dgm:spPr/>
      <dgm:t>
        <a:bodyPr/>
        <a:lstStyle/>
        <a:p>
          <a:endParaRPr lang="en-US"/>
        </a:p>
      </dgm:t>
    </dgm:pt>
    <dgm:pt modelId="{DDEC70A0-4893-4DEB-98B0-600723F7D160}" type="parTrans" cxnId="{A6024D72-20D9-4937-9FA6-FB8710053CBF}">
      <dgm:prSet/>
      <dgm:spPr/>
      <dgm:t>
        <a:bodyPr/>
        <a:lstStyle/>
        <a:p>
          <a:endParaRPr lang="en-US"/>
        </a:p>
      </dgm:t>
    </dgm:pt>
    <dgm:pt modelId="{7790194D-91CC-48BE-ACF2-416F22EECC1E}">
      <dgm:prSet phldrT="[Text]" custT="1"/>
      <dgm:spPr/>
      <dgm:t>
        <a:bodyPr/>
        <a:lstStyle/>
        <a:p>
          <a:pPr algn="l"/>
          <a:r>
            <a:rPr lang="en-CA" sz="1600" b="1" dirty="0" smtClean="0">
              <a:solidFill>
                <a:srgbClr val="C00000"/>
              </a:solidFill>
            </a:rPr>
            <a:t>GEM Project</a:t>
          </a:r>
          <a:endParaRPr lang="en-CA" sz="1600" b="1" dirty="0">
            <a:solidFill>
              <a:srgbClr val="C00000"/>
            </a:solidFill>
          </a:endParaRPr>
        </a:p>
      </dgm:t>
    </dgm:pt>
    <dgm:pt modelId="{62CA8F9C-2431-4466-8F97-105C88CA2B8A}" type="sibTrans" cxnId="{5CDD036A-B388-44BE-9305-D5EB337D2208}">
      <dgm:prSet/>
      <dgm:spPr/>
      <dgm:t>
        <a:bodyPr/>
        <a:lstStyle/>
        <a:p>
          <a:endParaRPr lang="en-US"/>
        </a:p>
      </dgm:t>
    </dgm:pt>
    <dgm:pt modelId="{4BA47EB1-9820-4D67-A9E6-A28F3E5E850F}" type="parTrans" cxnId="{5CDD036A-B388-44BE-9305-D5EB337D2208}">
      <dgm:prSet/>
      <dgm:spPr/>
      <dgm:t>
        <a:bodyPr/>
        <a:lstStyle/>
        <a:p>
          <a:endParaRPr lang="en-US"/>
        </a:p>
      </dgm:t>
    </dgm:pt>
    <dgm:pt modelId="{D37E85A9-2E07-4E38-9781-DAE0D62EA589}">
      <dgm:prSet phldrT="[Text]" custT="1"/>
      <dgm:spPr/>
      <dgm:t>
        <a:bodyPr/>
        <a:lstStyle/>
        <a:p>
          <a:pPr algn="l"/>
          <a:r>
            <a:rPr lang="en-CA" sz="1600" b="1" dirty="0" smtClean="0">
              <a:solidFill>
                <a:srgbClr val="C00000"/>
              </a:solidFill>
            </a:rPr>
            <a:t>Impact of IBD Report</a:t>
          </a:r>
          <a:endParaRPr lang="en-CA" sz="1600" b="1" dirty="0">
            <a:solidFill>
              <a:srgbClr val="C00000"/>
            </a:solidFill>
          </a:endParaRPr>
        </a:p>
      </dgm:t>
    </dgm:pt>
    <dgm:pt modelId="{CC95E283-586E-432E-B103-25F500D78737}" type="parTrans" cxnId="{C6F44199-2366-4426-A437-2229F58E1C2B}">
      <dgm:prSet/>
      <dgm:spPr/>
      <dgm:t>
        <a:bodyPr/>
        <a:lstStyle/>
        <a:p>
          <a:endParaRPr lang="en-US"/>
        </a:p>
      </dgm:t>
    </dgm:pt>
    <dgm:pt modelId="{4122C937-BC0B-485F-98BC-374A1764AB9A}" type="sibTrans" cxnId="{C6F44199-2366-4426-A437-2229F58E1C2B}">
      <dgm:prSet/>
      <dgm:spPr/>
      <dgm:t>
        <a:bodyPr/>
        <a:lstStyle/>
        <a:p>
          <a:endParaRPr lang="en-US"/>
        </a:p>
      </dgm:t>
    </dgm:pt>
    <dgm:pt modelId="{914771C6-6E05-4324-AD8E-C87AF1D27176}">
      <dgm:prSet phldrT="[Text]" custT="1"/>
      <dgm:spPr/>
      <dgm:t>
        <a:bodyPr/>
        <a:lstStyle/>
        <a:p>
          <a:pPr algn="l"/>
          <a:r>
            <a:rPr lang="en-CA" sz="1600" dirty="0" smtClean="0"/>
            <a:t>Grants in Aid</a:t>
          </a:r>
          <a:endParaRPr lang="en-CA" sz="1600" dirty="0"/>
        </a:p>
      </dgm:t>
    </dgm:pt>
    <dgm:pt modelId="{D4267064-5707-4DCA-AFBB-D3A6FFEB9317}" type="parTrans" cxnId="{E1269D71-9E2D-4A36-AE13-B946353B2187}">
      <dgm:prSet/>
      <dgm:spPr/>
      <dgm:t>
        <a:bodyPr/>
        <a:lstStyle/>
        <a:p>
          <a:endParaRPr lang="en-US"/>
        </a:p>
      </dgm:t>
    </dgm:pt>
    <dgm:pt modelId="{54BD460B-C205-4E84-95B7-F513B5C8BACB}" type="sibTrans" cxnId="{E1269D71-9E2D-4A36-AE13-B946353B2187}">
      <dgm:prSet/>
      <dgm:spPr/>
      <dgm:t>
        <a:bodyPr/>
        <a:lstStyle/>
        <a:p>
          <a:endParaRPr lang="en-US"/>
        </a:p>
      </dgm:t>
    </dgm:pt>
    <dgm:pt modelId="{BE0150B7-D14B-0843-B2C4-24A47FC92691}">
      <dgm:prSet phldrT="[Text]" custT="1"/>
      <dgm:spPr/>
      <dgm:t>
        <a:bodyPr/>
        <a:lstStyle/>
        <a:p>
          <a:pPr algn="l"/>
          <a:r>
            <a:rPr lang="en-CA" sz="1600" dirty="0" smtClean="0"/>
            <a:t> 2 Endowed </a:t>
          </a:r>
          <a:r>
            <a:rPr lang="en-CA" sz="1600" dirty="0" err="1" smtClean="0"/>
            <a:t>Chairships</a:t>
          </a:r>
          <a:endParaRPr lang="en-CA" sz="1600" dirty="0"/>
        </a:p>
      </dgm:t>
    </dgm:pt>
    <dgm:pt modelId="{68623211-4D50-7D49-8438-6DD4407E2B64}" type="parTrans" cxnId="{EEF9D35E-C442-EF4B-9E53-9CD130B3F5F8}">
      <dgm:prSet/>
      <dgm:spPr/>
      <dgm:t>
        <a:bodyPr/>
        <a:lstStyle/>
        <a:p>
          <a:endParaRPr lang="en-US"/>
        </a:p>
      </dgm:t>
    </dgm:pt>
    <dgm:pt modelId="{BF4AEFE7-A8E9-F448-9BCB-DF4CD6FF52FD}" type="sibTrans" cxnId="{EEF9D35E-C442-EF4B-9E53-9CD130B3F5F8}">
      <dgm:prSet/>
      <dgm:spPr/>
      <dgm:t>
        <a:bodyPr/>
        <a:lstStyle/>
        <a:p>
          <a:endParaRPr lang="en-US"/>
        </a:p>
      </dgm:t>
    </dgm:pt>
    <dgm:pt modelId="{060E32C5-3296-0448-9552-450017831D11}">
      <dgm:prSet phldrT="[Text]" custT="1"/>
      <dgm:spPr/>
      <dgm:t>
        <a:bodyPr/>
        <a:lstStyle/>
        <a:p>
          <a:pPr algn="l"/>
          <a:r>
            <a:rPr lang="en-CA" sz="1600" dirty="0" smtClean="0"/>
            <a:t>Visiting Scientists</a:t>
          </a:r>
          <a:endParaRPr lang="en-CA" sz="1600" dirty="0"/>
        </a:p>
      </dgm:t>
    </dgm:pt>
    <dgm:pt modelId="{AF53DD4A-B7E8-AB4D-BC39-BE420720CD81}" type="parTrans" cxnId="{332D3356-523C-F748-8938-287680D77A3E}">
      <dgm:prSet/>
      <dgm:spPr/>
      <dgm:t>
        <a:bodyPr/>
        <a:lstStyle/>
        <a:p>
          <a:endParaRPr lang="en-US"/>
        </a:p>
      </dgm:t>
    </dgm:pt>
    <dgm:pt modelId="{9B13BB82-3B7A-604A-B5E3-52EC1C5F9444}" type="sibTrans" cxnId="{332D3356-523C-F748-8938-287680D77A3E}">
      <dgm:prSet/>
      <dgm:spPr/>
      <dgm:t>
        <a:bodyPr/>
        <a:lstStyle/>
        <a:p>
          <a:endParaRPr lang="en-US"/>
        </a:p>
      </dgm:t>
    </dgm:pt>
    <dgm:pt modelId="{B9113167-F4A5-4034-9DE0-F4D333664D7B}" type="pres">
      <dgm:prSet presAssocID="{142FB430-C3A3-4CB0-BE37-18E71A733AC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5A8217-0DE7-4AE1-89B6-5DF389DC6821}" type="pres">
      <dgm:prSet presAssocID="{142FB430-C3A3-4CB0-BE37-18E71A733ACB}" presName="bkgdShp" presStyleLbl="alignAccFollowNode1" presStyleIdx="0" presStyleCnt="1"/>
      <dgm:spPr/>
    </dgm:pt>
    <dgm:pt modelId="{412937D9-23AC-491F-8495-3AE71DB0EA16}" type="pres">
      <dgm:prSet presAssocID="{142FB430-C3A3-4CB0-BE37-18E71A733ACB}" presName="linComp" presStyleCnt="0"/>
      <dgm:spPr/>
    </dgm:pt>
    <dgm:pt modelId="{3997D76B-7FB3-4C3B-8FF7-58818A2A21F2}" type="pres">
      <dgm:prSet presAssocID="{2F20C0A5-67C7-4D92-9382-F4D9FD21394F}" presName="compNode" presStyleCnt="0"/>
      <dgm:spPr/>
    </dgm:pt>
    <dgm:pt modelId="{D558F99B-FCC7-4258-8FAF-9BD0E13308A8}" type="pres">
      <dgm:prSet presAssocID="{2F20C0A5-67C7-4D92-9382-F4D9FD21394F}" presName="node" presStyleLbl="node1" presStyleIdx="0" presStyleCnt="3" custScaleX="972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25BC4-DAC9-4011-AE67-5D4C4512044A}" type="pres">
      <dgm:prSet presAssocID="{2F20C0A5-67C7-4D92-9382-F4D9FD21394F}" presName="invisiNode" presStyleLbl="node1" presStyleIdx="0" presStyleCnt="3"/>
      <dgm:spPr/>
    </dgm:pt>
    <dgm:pt modelId="{431D342C-D2BA-45CD-8C74-FA9E5515F248}" type="pres">
      <dgm:prSet presAssocID="{2F20C0A5-67C7-4D92-9382-F4D9FD21394F}" presName="imagNode" presStyleLbl="fgImgPlace1" presStyleIdx="0" presStyleCnt="3" custScaleX="106047" custScaleY="126262" custLinFactNeighborX="-1729" custLinFactNeighborY="-10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C8C0BE-6910-4F51-8EA8-2C49966B1CA7}" type="pres">
      <dgm:prSet presAssocID="{4B309A62-9A4B-422A-AF58-0C8DAE63DFD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F8D1527-9F43-49F9-AA12-E460F0E439A4}" type="pres">
      <dgm:prSet presAssocID="{183F3BDA-80C0-45FA-AB60-A5B45DBB6B60}" presName="compNode" presStyleCnt="0"/>
      <dgm:spPr/>
    </dgm:pt>
    <dgm:pt modelId="{F113D433-F0A2-418D-9592-8A03DBC25B28}" type="pres">
      <dgm:prSet presAssocID="{183F3BDA-80C0-45FA-AB60-A5B45DBB6B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B5769-7F6F-41BB-8A4C-31EFF4C3B867}" type="pres">
      <dgm:prSet presAssocID="{183F3BDA-80C0-45FA-AB60-A5B45DBB6B60}" presName="invisiNode" presStyleLbl="node1" presStyleIdx="1" presStyleCnt="3"/>
      <dgm:spPr/>
    </dgm:pt>
    <dgm:pt modelId="{EA981714-F0F2-457B-855E-9C03CA1D1B77}" type="pres">
      <dgm:prSet presAssocID="{183F3BDA-80C0-45FA-AB60-A5B45DBB6B60}" presName="imagNode" presStyleLbl="fgImgPlace1" presStyleIdx="1" presStyleCnt="3" custScaleX="108873" custScaleY="126262" custLinFactNeighborX="-1184" custLinFactNeighborY="-101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9C6DDAF-2750-4F45-A8C2-25A1DAD3AE39}" type="pres">
      <dgm:prSet presAssocID="{6CFC3E77-D8C4-4CBA-B20E-91ED1E9E6F1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D8D5E5-AD30-41A3-80A7-D25A571D1FCF}" type="pres">
      <dgm:prSet presAssocID="{77E328CB-4D3D-43BE-8A31-5C3BBF7A708D}" presName="compNode" presStyleCnt="0"/>
      <dgm:spPr/>
    </dgm:pt>
    <dgm:pt modelId="{75C8E650-6A65-4BC7-9A73-55AC97454B87}" type="pres">
      <dgm:prSet presAssocID="{77E328CB-4D3D-43BE-8A31-5C3BBF7A708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D0AA-6FB3-4382-8688-44EBAA775546}" type="pres">
      <dgm:prSet presAssocID="{77E328CB-4D3D-43BE-8A31-5C3BBF7A708D}" presName="invisiNode" presStyleLbl="node1" presStyleIdx="2" presStyleCnt="3"/>
      <dgm:spPr/>
    </dgm:pt>
    <dgm:pt modelId="{1A2DC5C7-A242-4D7B-AB3E-1F4551310A46}" type="pres">
      <dgm:prSet presAssocID="{77E328CB-4D3D-43BE-8A31-5C3BBF7A708D}" presName="imagNode" presStyleLbl="fgImgPlace1" presStyleIdx="2" presStyleCnt="3" custScaleX="109531" custScaleY="12828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07C8DF7-9E87-4A28-9407-226E640CB79F}" srcId="{2F20C0A5-67C7-4D92-9382-F4D9FD21394F}" destId="{049CBCBE-5ABF-46D7-8DAD-860D952EC742}" srcOrd="2" destOrd="0" parTransId="{3C1B8C32-F60E-4A3B-B6AA-AAB84949F73D}" sibTransId="{82D44B40-CDAC-4BBD-B50D-436D4B2D8B64}"/>
    <dgm:cxn modelId="{EEF9D35E-C442-EF4B-9E53-9CD130B3F5F8}" srcId="{183F3BDA-80C0-45FA-AB60-A5B45DBB6B60}" destId="{BE0150B7-D14B-0843-B2C4-24A47FC92691}" srcOrd="4" destOrd="0" parTransId="{68623211-4D50-7D49-8438-6DD4407E2B64}" sibTransId="{BF4AEFE7-A8E9-F448-9BCB-DF4CD6FF52FD}"/>
    <dgm:cxn modelId="{E1269D71-9E2D-4A36-AE13-B946353B2187}" srcId="{2F20C0A5-67C7-4D92-9382-F4D9FD21394F}" destId="{914771C6-6E05-4324-AD8E-C87AF1D27176}" srcOrd="1" destOrd="0" parTransId="{D4267064-5707-4DCA-AFBB-D3A6FFEB9317}" sibTransId="{54BD460B-C205-4E84-95B7-F513B5C8BACB}"/>
    <dgm:cxn modelId="{237A2235-BCB6-4947-9E41-24522D12F621}" type="presOf" srcId="{914771C6-6E05-4324-AD8E-C87AF1D27176}" destId="{D558F99B-FCC7-4258-8FAF-9BD0E13308A8}" srcOrd="0" destOrd="2" presId="urn:microsoft.com/office/officeart/2005/8/layout/pList2#2"/>
    <dgm:cxn modelId="{773F1E04-F6B6-4A8A-B20D-68E66151490A}" type="presOf" srcId="{7790194D-91CC-48BE-ACF2-416F22EECC1E}" destId="{D558F99B-FCC7-4258-8FAF-9BD0E13308A8}" srcOrd="0" destOrd="1" presId="urn:microsoft.com/office/officeart/2005/8/layout/pList2#2"/>
    <dgm:cxn modelId="{5FE055FF-7A35-48EC-B0E6-1FD80140EBF6}" srcId="{2F20C0A5-67C7-4D92-9382-F4D9FD21394F}" destId="{C6246F2C-6A0C-4BAA-871D-62A6DED36CE0}" srcOrd="3" destOrd="0" parTransId="{D9C47EBA-BD39-4528-807C-C7261C997B21}" sibTransId="{900FDFE1-13E3-4FF1-890E-0C51EFE4C8B7}"/>
    <dgm:cxn modelId="{D38484A2-AC1E-2E4A-8919-F1B9AA087A55}" type="presOf" srcId="{060E32C5-3296-0448-9552-450017831D11}" destId="{75C8E650-6A65-4BC7-9A73-55AC97454B87}" srcOrd="0" destOrd="4" presId="urn:microsoft.com/office/officeart/2005/8/layout/pList2#2"/>
    <dgm:cxn modelId="{639BA275-2DDE-4767-A8C8-3D431E212F02}" srcId="{183F3BDA-80C0-45FA-AB60-A5B45DBB6B60}" destId="{B1B44543-C57B-40BA-8A92-92A441FA2178}" srcOrd="3" destOrd="0" parTransId="{D8692788-7965-43ED-A636-2B3F4915C4A8}" sibTransId="{AD3FE338-D947-4046-8F04-2401A24FEB99}"/>
    <dgm:cxn modelId="{7AD60520-A3C1-4064-889F-3F43304E43DC}" type="presOf" srcId="{B1B44543-C57B-40BA-8A92-92A441FA2178}" destId="{F113D433-F0A2-418D-9592-8A03DBC25B28}" srcOrd="0" destOrd="4" presId="urn:microsoft.com/office/officeart/2005/8/layout/pList2#2"/>
    <dgm:cxn modelId="{F7FF81F9-E66B-4F90-8BF9-ADAE12860316}" type="presOf" srcId="{049CBCBE-5ABF-46D7-8DAD-860D952EC742}" destId="{D558F99B-FCC7-4258-8FAF-9BD0E13308A8}" srcOrd="0" destOrd="3" presId="urn:microsoft.com/office/officeart/2005/8/layout/pList2#2"/>
    <dgm:cxn modelId="{A29C8EA4-0F65-4918-8FCD-4E8F134C351F}" type="presOf" srcId="{A86BEDBF-E46E-457F-AE7C-1D818705BBF7}" destId="{F113D433-F0A2-418D-9592-8A03DBC25B28}" srcOrd="0" destOrd="1" presId="urn:microsoft.com/office/officeart/2005/8/layout/pList2#2"/>
    <dgm:cxn modelId="{77CF9931-813A-4669-8B40-25300C694A2F}" srcId="{183F3BDA-80C0-45FA-AB60-A5B45DBB6B60}" destId="{4CE2C914-1D1A-4BC2-A375-98DDC09F2CBA}" srcOrd="2" destOrd="0" parTransId="{E9B5CD25-0813-4ABB-B1D2-04A8C061904E}" sibTransId="{007BA3D7-69D2-4398-8567-CA027F461003}"/>
    <dgm:cxn modelId="{129ED77A-8C7B-4516-B8DA-BB8ED0A73621}" type="presOf" srcId="{F1002974-0CA0-47A3-A945-BC244384C6F6}" destId="{75C8E650-6A65-4BC7-9A73-55AC97454B87}" srcOrd="0" destOrd="3" presId="urn:microsoft.com/office/officeart/2005/8/layout/pList2#2"/>
    <dgm:cxn modelId="{1100A104-A9EF-44CB-86CB-48F0D3BCEBA0}" type="presOf" srcId="{30B23FB2-8AD9-427C-97A5-F291DB18D9D4}" destId="{75C8E650-6A65-4BC7-9A73-55AC97454B87}" srcOrd="0" destOrd="2" presId="urn:microsoft.com/office/officeart/2005/8/layout/pList2#2"/>
    <dgm:cxn modelId="{1A64C195-3169-482B-B088-6E1CB4859C19}" type="presOf" srcId="{6CFC3E77-D8C4-4CBA-B20E-91ED1E9E6F11}" destId="{49C6DDAF-2750-4F45-A8C2-25A1DAD3AE39}" srcOrd="0" destOrd="0" presId="urn:microsoft.com/office/officeart/2005/8/layout/pList2#2"/>
    <dgm:cxn modelId="{BDCDC741-7990-42F6-BC99-52D8BC3D0817}" type="presOf" srcId="{C6246F2C-6A0C-4BAA-871D-62A6DED36CE0}" destId="{D558F99B-FCC7-4258-8FAF-9BD0E13308A8}" srcOrd="0" destOrd="4" presId="urn:microsoft.com/office/officeart/2005/8/layout/pList2#2"/>
    <dgm:cxn modelId="{F1E72E05-78B5-47CD-A89B-625BAA3EC839}" type="presOf" srcId="{77E328CB-4D3D-43BE-8A31-5C3BBF7A708D}" destId="{75C8E650-6A65-4BC7-9A73-55AC97454B87}" srcOrd="0" destOrd="0" presId="urn:microsoft.com/office/officeart/2005/8/layout/pList2#2"/>
    <dgm:cxn modelId="{C6F44199-2366-4426-A437-2229F58E1C2B}" srcId="{77E328CB-4D3D-43BE-8A31-5C3BBF7A708D}" destId="{D37E85A9-2E07-4E38-9781-DAE0D62EA589}" srcOrd="0" destOrd="0" parTransId="{CC95E283-586E-432E-B103-25F500D78737}" sibTransId="{4122C937-BC0B-485F-98BC-374A1764AB9A}"/>
    <dgm:cxn modelId="{BA8EF0A4-B42B-4FEA-8496-3574B9A39E0E}" type="presOf" srcId="{B5143E74-DDB8-43E1-8BD0-7C4DB73D5B7B}" destId="{D558F99B-FCC7-4258-8FAF-9BD0E13308A8}" srcOrd="0" destOrd="5" presId="urn:microsoft.com/office/officeart/2005/8/layout/pList2#2"/>
    <dgm:cxn modelId="{44D0E9E1-14F5-45CC-A435-54D4A6135AE7}" type="presOf" srcId="{183F3BDA-80C0-45FA-AB60-A5B45DBB6B60}" destId="{F113D433-F0A2-418D-9592-8A03DBC25B28}" srcOrd="0" destOrd="0" presId="urn:microsoft.com/office/officeart/2005/8/layout/pList2#2"/>
    <dgm:cxn modelId="{B894CEA3-1F3A-478A-87EB-A272B6C6F146}" type="presOf" srcId="{210544B2-0036-4BDE-BF33-BF1FC6135B7F}" destId="{F113D433-F0A2-418D-9592-8A03DBC25B28}" srcOrd="0" destOrd="2" presId="urn:microsoft.com/office/officeart/2005/8/layout/pList2#2"/>
    <dgm:cxn modelId="{9E114CC7-D6B3-45A7-96E7-61E8298A3074}" type="presOf" srcId="{142FB430-C3A3-4CB0-BE37-18E71A733ACB}" destId="{B9113167-F4A5-4034-9DE0-F4D333664D7B}" srcOrd="0" destOrd="0" presId="urn:microsoft.com/office/officeart/2005/8/layout/pList2#2"/>
    <dgm:cxn modelId="{332D3356-523C-F748-8938-287680D77A3E}" srcId="{77E328CB-4D3D-43BE-8A31-5C3BBF7A708D}" destId="{060E32C5-3296-0448-9552-450017831D11}" srcOrd="3" destOrd="0" parTransId="{AF53DD4A-B7E8-AB4D-BC39-BE420720CD81}" sibTransId="{9B13BB82-3B7A-604A-B5E3-52EC1C5F9444}"/>
    <dgm:cxn modelId="{86A89FD0-AD63-4F88-931B-5DD3BBEBBBFB}" srcId="{77E328CB-4D3D-43BE-8A31-5C3BBF7A708D}" destId="{F1002974-0CA0-47A3-A945-BC244384C6F6}" srcOrd="2" destOrd="0" parTransId="{2847D618-7B54-4987-A47B-8654DA0C3C40}" sibTransId="{AA112CB5-343C-4935-9897-70C2727BD34E}"/>
    <dgm:cxn modelId="{E1BC05D7-7C4F-4A14-B736-47C257354C81}" srcId="{183F3BDA-80C0-45FA-AB60-A5B45DBB6B60}" destId="{210544B2-0036-4BDE-BF33-BF1FC6135B7F}" srcOrd="1" destOrd="0" parTransId="{4AACF823-1FE4-48CF-AB13-C5708E65AAB7}" sibTransId="{008A384F-0F24-499E-A0BF-0B496026086F}"/>
    <dgm:cxn modelId="{5CDD036A-B388-44BE-9305-D5EB337D2208}" srcId="{2F20C0A5-67C7-4D92-9382-F4D9FD21394F}" destId="{7790194D-91CC-48BE-ACF2-416F22EECC1E}" srcOrd="0" destOrd="0" parTransId="{4BA47EB1-9820-4D67-A9E6-A28F3E5E850F}" sibTransId="{62CA8F9C-2431-4466-8F97-105C88CA2B8A}"/>
    <dgm:cxn modelId="{0D4CBB34-4124-4882-89C1-883B2684FACD}" type="presOf" srcId="{D37E85A9-2E07-4E38-9781-DAE0D62EA589}" destId="{75C8E650-6A65-4BC7-9A73-55AC97454B87}" srcOrd="0" destOrd="1" presId="urn:microsoft.com/office/officeart/2005/8/layout/pList2#2"/>
    <dgm:cxn modelId="{370994CE-F682-4979-97C7-17830DA494C6}" srcId="{142FB430-C3A3-4CB0-BE37-18E71A733ACB}" destId="{183F3BDA-80C0-45FA-AB60-A5B45DBB6B60}" srcOrd="1" destOrd="0" parTransId="{3E48C7C7-2940-48E9-B5D7-4E8593FCBB61}" sibTransId="{6CFC3E77-D8C4-4CBA-B20E-91ED1E9E6F11}"/>
    <dgm:cxn modelId="{6E27B418-83C2-4336-B358-1280A4CA9794}" type="presOf" srcId="{4B309A62-9A4B-422A-AF58-0C8DAE63DFDE}" destId="{63C8C0BE-6910-4F51-8EA8-2C49966B1CA7}" srcOrd="0" destOrd="0" presId="urn:microsoft.com/office/officeart/2005/8/layout/pList2#2"/>
    <dgm:cxn modelId="{D9F2E887-106F-469E-A960-56DFD2669B42}" type="presOf" srcId="{4CE2C914-1D1A-4BC2-A375-98DDC09F2CBA}" destId="{F113D433-F0A2-418D-9592-8A03DBC25B28}" srcOrd="0" destOrd="3" presId="urn:microsoft.com/office/officeart/2005/8/layout/pList2#2"/>
    <dgm:cxn modelId="{353D2410-0678-41A0-ABB5-F41DE6F6DB67}" srcId="{77E328CB-4D3D-43BE-8A31-5C3BBF7A708D}" destId="{30B23FB2-8AD9-427C-97A5-F291DB18D9D4}" srcOrd="1" destOrd="0" parTransId="{CAEC9D79-E261-4A02-8F4B-53A74EC6B291}" sibTransId="{D1D65D98-C70B-40B1-9101-86E632CA9D40}"/>
    <dgm:cxn modelId="{BA492B84-B60E-42A8-8147-5E84E0EE8987}" srcId="{2F20C0A5-67C7-4D92-9382-F4D9FD21394F}" destId="{B5143E74-DDB8-43E1-8BD0-7C4DB73D5B7B}" srcOrd="4" destOrd="0" parTransId="{5B25DCF5-D39D-4DA9-8768-AD3E1598BEDA}" sibTransId="{FF277896-6DF2-4772-B8F2-336D206F12C3}"/>
    <dgm:cxn modelId="{209405B2-CD9A-4FE1-BAC5-74F2C79B4977}" type="presOf" srcId="{2F20C0A5-67C7-4D92-9382-F4D9FD21394F}" destId="{D558F99B-FCC7-4258-8FAF-9BD0E13308A8}" srcOrd="0" destOrd="0" presId="urn:microsoft.com/office/officeart/2005/8/layout/pList2#2"/>
    <dgm:cxn modelId="{A6024D72-20D9-4937-9FA6-FB8710053CBF}" srcId="{183F3BDA-80C0-45FA-AB60-A5B45DBB6B60}" destId="{A86BEDBF-E46E-457F-AE7C-1D818705BBF7}" srcOrd="0" destOrd="0" parTransId="{DDEC70A0-4893-4DEB-98B0-600723F7D160}" sibTransId="{7E022CF0-75DF-448A-B802-2A4323CA1269}"/>
    <dgm:cxn modelId="{F202EB3C-91B0-2E49-8AFB-554F82424B5D}" type="presOf" srcId="{BE0150B7-D14B-0843-B2C4-24A47FC92691}" destId="{F113D433-F0A2-418D-9592-8A03DBC25B28}" srcOrd="0" destOrd="5" presId="urn:microsoft.com/office/officeart/2005/8/layout/pList2#2"/>
    <dgm:cxn modelId="{B6EE1ED8-CFA9-47BF-BB0F-71719E3D2AC6}" srcId="{142FB430-C3A3-4CB0-BE37-18E71A733ACB}" destId="{77E328CB-4D3D-43BE-8A31-5C3BBF7A708D}" srcOrd="2" destOrd="0" parTransId="{DCAF6C64-4EE6-4CBF-9622-16A295F5D3FB}" sibTransId="{8E7A02CC-94E1-45C5-9F43-4FB9787783CE}"/>
    <dgm:cxn modelId="{1B561A27-6F6C-49A7-BD99-45D01CDCE93D}" srcId="{142FB430-C3A3-4CB0-BE37-18E71A733ACB}" destId="{2F20C0A5-67C7-4D92-9382-F4D9FD21394F}" srcOrd="0" destOrd="0" parTransId="{065B6F1F-5315-4AD6-B7D2-BDCDF89D22DD}" sibTransId="{4B309A62-9A4B-422A-AF58-0C8DAE63DFDE}"/>
    <dgm:cxn modelId="{75E3B887-1842-4917-96AF-B0514AE6B437}" type="presParOf" srcId="{B9113167-F4A5-4034-9DE0-F4D333664D7B}" destId="{885A8217-0DE7-4AE1-89B6-5DF389DC6821}" srcOrd="0" destOrd="0" presId="urn:microsoft.com/office/officeart/2005/8/layout/pList2#2"/>
    <dgm:cxn modelId="{B364CA1D-D131-4B63-87F2-E3917CD0CB23}" type="presParOf" srcId="{B9113167-F4A5-4034-9DE0-F4D333664D7B}" destId="{412937D9-23AC-491F-8495-3AE71DB0EA16}" srcOrd="1" destOrd="0" presId="urn:microsoft.com/office/officeart/2005/8/layout/pList2#2"/>
    <dgm:cxn modelId="{0689B047-2A30-446E-96A2-3CE68FAAF20D}" type="presParOf" srcId="{412937D9-23AC-491F-8495-3AE71DB0EA16}" destId="{3997D76B-7FB3-4C3B-8FF7-58818A2A21F2}" srcOrd="0" destOrd="0" presId="urn:microsoft.com/office/officeart/2005/8/layout/pList2#2"/>
    <dgm:cxn modelId="{1F5DCBC4-A605-4E43-9DFD-D5828C2646FC}" type="presParOf" srcId="{3997D76B-7FB3-4C3B-8FF7-58818A2A21F2}" destId="{D558F99B-FCC7-4258-8FAF-9BD0E13308A8}" srcOrd="0" destOrd="0" presId="urn:microsoft.com/office/officeart/2005/8/layout/pList2#2"/>
    <dgm:cxn modelId="{6D783815-0AFF-4FB1-A301-6A80158DD06F}" type="presParOf" srcId="{3997D76B-7FB3-4C3B-8FF7-58818A2A21F2}" destId="{EF925BC4-DAC9-4011-AE67-5D4C4512044A}" srcOrd="1" destOrd="0" presId="urn:microsoft.com/office/officeart/2005/8/layout/pList2#2"/>
    <dgm:cxn modelId="{FDBF0545-9234-48CA-9538-7DF16EF01672}" type="presParOf" srcId="{3997D76B-7FB3-4C3B-8FF7-58818A2A21F2}" destId="{431D342C-D2BA-45CD-8C74-FA9E5515F248}" srcOrd="2" destOrd="0" presId="urn:microsoft.com/office/officeart/2005/8/layout/pList2#2"/>
    <dgm:cxn modelId="{E0C29654-E386-4B74-B143-84A7073CC15E}" type="presParOf" srcId="{412937D9-23AC-491F-8495-3AE71DB0EA16}" destId="{63C8C0BE-6910-4F51-8EA8-2C49966B1CA7}" srcOrd="1" destOrd="0" presId="urn:microsoft.com/office/officeart/2005/8/layout/pList2#2"/>
    <dgm:cxn modelId="{2A3ACF97-9D29-4625-B375-C3626DFFA0B5}" type="presParOf" srcId="{412937D9-23AC-491F-8495-3AE71DB0EA16}" destId="{DF8D1527-9F43-49F9-AA12-E460F0E439A4}" srcOrd="2" destOrd="0" presId="urn:microsoft.com/office/officeart/2005/8/layout/pList2#2"/>
    <dgm:cxn modelId="{11147739-D21C-4663-AEA4-10B8E4E5DC34}" type="presParOf" srcId="{DF8D1527-9F43-49F9-AA12-E460F0E439A4}" destId="{F113D433-F0A2-418D-9592-8A03DBC25B28}" srcOrd="0" destOrd="0" presId="urn:microsoft.com/office/officeart/2005/8/layout/pList2#2"/>
    <dgm:cxn modelId="{AC0ED659-1B7B-47E8-A46F-8CCF13762FAE}" type="presParOf" srcId="{DF8D1527-9F43-49F9-AA12-E460F0E439A4}" destId="{08CB5769-7F6F-41BB-8A4C-31EFF4C3B867}" srcOrd="1" destOrd="0" presId="urn:microsoft.com/office/officeart/2005/8/layout/pList2#2"/>
    <dgm:cxn modelId="{086077EE-E7DE-4D62-813E-F9B008105A9C}" type="presParOf" srcId="{DF8D1527-9F43-49F9-AA12-E460F0E439A4}" destId="{EA981714-F0F2-457B-855E-9C03CA1D1B77}" srcOrd="2" destOrd="0" presId="urn:microsoft.com/office/officeart/2005/8/layout/pList2#2"/>
    <dgm:cxn modelId="{2D1256DE-CBD4-4377-A1E0-96B189C76EEB}" type="presParOf" srcId="{412937D9-23AC-491F-8495-3AE71DB0EA16}" destId="{49C6DDAF-2750-4F45-A8C2-25A1DAD3AE39}" srcOrd="3" destOrd="0" presId="urn:microsoft.com/office/officeart/2005/8/layout/pList2#2"/>
    <dgm:cxn modelId="{0C816A01-2485-49DE-B5F0-7011A795FE4F}" type="presParOf" srcId="{412937D9-23AC-491F-8495-3AE71DB0EA16}" destId="{9BD8D5E5-AD30-41A3-80A7-D25A571D1FCF}" srcOrd="4" destOrd="0" presId="urn:microsoft.com/office/officeart/2005/8/layout/pList2#2"/>
    <dgm:cxn modelId="{9EF58492-5E32-4B8D-9D1A-5BEB6C78CFE9}" type="presParOf" srcId="{9BD8D5E5-AD30-41A3-80A7-D25A571D1FCF}" destId="{75C8E650-6A65-4BC7-9A73-55AC97454B87}" srcOrd="0" destOrd="0" presId="urn:microsoft.com/office/officeart/2005/8/layout/pList2#2"/>
    <dgm:cxn modelId="{A2C56BFF-6722-422E-ACE5-40C43937021E}" type="presParOf" srcId="{9BD8D5E5-AD30-41A3-80A7-D25A571D1FCF}" destId="{D378D0AA-6FB3-4382-8688-44EBAA775546}" srcOrd="1" destOrd="0" presId="urn:microsoft.com/office/officeart/2005/8/layout/pList2#2"/>
    <dgm:cxn modelId="{A622B34E-39A1-4294-A6D2-07396812D736}" type="presParOf" srcId="{9BD8D5E5-AD30-41A3-80A7-D25A571D1FCF}" destId="{1A2DC5C7-A242-4D7B-AB3E-1F4551310A46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FD4D12-53DF-4B62-A52C-83445B8F44E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A80B372-7813-4DB9-B26D-52F0B11234B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Steering Committee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Chair: Ken </a:t>
          </a:r>
          <a:r>
            <a:rPr kumimoji="0" lang="en-US" sz="15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Croitoru</a:t>
          </a:r>
          <a:endParaRPr kumimoji="0" lang="en-US" sz="15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C610EFEB-FFB4-471F-8F92-A5D85436AC1B}" type="parTrans" cxnId="{67EE1AF3-CA48-4B3A-8DAD-D7E39E5DA8A7}">
      <dgm:prSet/>
      <dgm:spPr/>
      <dgm:t>
        <a:bodyPr/>
        <a:lstStyle/>
        <a:p>
          <a:endParaRPr lang="en-CA"/>
        </a:p>
      </dgm:t>
    </dgm:pt>
    <dgm:pt modelId="{08ECC9D4-6725-4CD4-B163-FEEE1059B360}" type="sibTrans" cxnId="{67EE1AF3-CA48-4B3A-8DAD-D7E39E5DA8A7}">
      <dgm:prSet/>
      <dgm:spPr/>
      <dgm:t>
        <a:bodyPr/>
        <a:lstStyle/>
        <a:p>
          <a:endParaRPr lang="en-CA"/>
        </a:p>
      </dgm:t>
    </dgm:pt>
    <dgm:pt modelId="{21B3561F-B77B-4060-B5F4-1FB1EADA991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Operating Committee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Project Leader: Ken Croitoru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Deputy Leader: Anne Griffiths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Mark </a:t>
          </a:r>
          <a:r>
            <a:rPr kumimoji="0" lang="en-US" sz="15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Ropeleski</a:t>
          </a: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; Paul </a:t>
          </a:r>
          <a:r>
            <a:rPr kumimoji="0" lang="en-US" sz="15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Moayyedi</a:t>
          </a:r>
          <a:endParaRPr kumimoji="0" lang="en-US" sz="15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1133EF9-5EE7-4F74-887A-3B407E84956B}" type="parTrans" cxnId="{0DDA3C11-DF06-4B8F-8C49-3EAF5547C771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CA" sz="1500"/>
        </a:p>
      </dgm:t>
    </dgm:pt>
    <dgm:pt modelId="{89C5E0F1-0679-4541-B4EF-87A63721D28E}" type="sibTrans" cxnId="{0DDA3C11-DF06-4B8F-8C49-3EAF5547C771}">
      <dgm:prSet/>
      <dgm:spPr/>
      <dgm:t>
        <a:bodyPr/>
        <a:lstStyle/>
        <a:p>
          <a:endParaRPr lang="en-CA"/>
        </a:p>
      </dgm:t>
    </dgm:pt>
    <dgm:pt modelId="{F66355DF-9073-4392-83EA-F5FC103E8440}" type="asst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National Project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Coordinator</a:t>
          </a:r>
        </a:p>
      </dgm:t>
    </dgm:pt>
    <dgm:pt modelId="{115B7134-F4A9-452B-947B-0BAE4620C2BF}" type="parTrans" cxnId="{D1D92050-0F81-43AE-A046-19E2642FD69C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CA" sz="1500"/>
        </a:p>
      </dgm:t>
    </dgm:pt>
    <dgm:pt modelId="{3E4BD8FF-7B64-4ABB-9652-999A629ACAE4}" type="sibTrans" cxnId="{D1D92050-0F81-43AE-A046-19E2642FD69C}">
      <dgm:prSet/>
      <dgm:spPr/>
      <dgm:t>
        <a:bodyPr/>
        <a:lstStyle/>
        <a:p>
          <a:endParaRPr lang="en-CA"/>
        </a:p>
      </dgm:t>
    </dgm:pt>
    <dgm:pt modelId="{8E4AC196-391F-4999-8502-5A526103744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Working Groups</a:t>
          </a:r>
        </a:p>
      </dgm:t>
    </dgm:pt>
    <dgm:pt modelId="{A641683B-0AFE-4CAE-B933-622F106707E0}" type="parTrans" cxnId="{F0E43ABC-18C1-4259-B4E3-F0065E103C5C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CA" sz="1500"/>
        </a:p>
      </dgm:t>
    </dgm:pt>
    <dgm:pt modelId="{B531F2FA-630A-4BFA-BD80-177591675AF1}" type="sibTrans" cxnId="{F0E43ABC-18C1-4259-B4E3-F0065E103C5C}">
      <dgm:prSet/>
      <dgm:spPr/>
      <dgm:t>
        <a:bodyPr/>
        <a:lstStyle/>
        <a:p>
          <a:endParaRPr lang="en-CA"/>
        </a:p>
      </dgm:t>
    </dgm:pt>
    <dgm:pt modelId="{0CF0ECB2-FD30-43A6-AE10-515AF75E4E5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Data Monitoring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Ethics Committee</a:t>
          </a:r>
        </a:p>
      </dgm:t>
    </dgm:pt>
    <dgm:pt modelId="{ECA34BB7-5390-4C9E-8892-DA29B531F7A3}" type="parTrans" cxnId="{2EECEFAE-F979-4F7B-9983-81B8C8016BD2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CA" sz="1500"/>
        </a:p>
      </dgm:t>
    </dgm:pt>
    <dgm:pt modelId="{C378AF80-AB77-4345-ABEB-1A0BD7968FD3}" type="sibTrans" cxnId="{2EECEFAE-F979-4F7B-9983-81B8C8016BD2}">
      <dgm:prSet/>
      <dgm:spPr/>
      <dgm:t>
        <a:bodyPr/>
        <a:lstStyle/>
        <a:p>
          <a:endParaRPr lang="en-CA"/>
        </a:p>
      </dgm:t>
    </dgm:pt>
    <dgm:pt modelId="{2EFFA48E-7210-461A-A019-F4B54A3D71D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Publication and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Policy Committee</a:t>
          </a:r>
        </a:p>
      </dgm:t>
    </dgm:pt>
    <dgm:pt modelId="{0C0C8F89-8595-4C3F-BB92-7E33B321AC43}" type="parTrans" cxnId="{0AA683B9-28AD-465A-8885-EFFCDBADFE7A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CA" sz="1500"/>
        </a:p>
      </dgm:t>
    </dgm:pt>
    <dgm:pt modelId="{4CDDE6C6-7719-461F-BE61-C15AC98149F0}" type="sibTrans" cxnId="{0AA683B9-28AD-465A-8885-EFFCDBADFE7A}">
      <dgm:prSet/>
      <dgm:spPr/>
      <dgm:t>
        <a:bodyPr/>
        <a:lstStyle/>
        <a:p>
          <a:endParaRPr lang="en-CA"/>
        </a:p>
      </dgm:t>
    </dgm:pt>
    <dgm:pt modelId="{AD600D89-AB0B-4825-8693-FC0C0339F54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Regional Coordinators</a:t>
          </a:r>
        </a:p>
      </dgm:t>
    </dgm:pt>
    <dgm:pt modelId="{F6941B91-8C84-4C34-8E55-69E9219274B5}" type="parTrans" cxnId="{E5F89D63-4AFB-4393-B1A1-7EB0CF66FF29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CA" sz="1500"/>
        </a:p>
      </dgm:t>
    </dgm:pt>
    <dgm:pt modelId="{69C4729C-3767-4DE8-8813-1CCFD6412842}" type="sibTrans" cxnId="{E5F89D63-4AFB-4393-B1A1-7EB0CF66FF29}">
      <dgm:prSet/>
      <dgm:spPr/>
      <dgm:t>
        <a:bodyPr/>
        <a:lstStyle/>
        <a:p>
          <a:endParaRPr lang="en-CA"/>
        </a:p>
      </dgm:t>
    </dgm:pt>
    <dgm:pt modelId="{8F81F1EF-C8C4-4CB1-AF7E-865150B96D6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Secondary Research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Liaison</a:t>
          </a:r>
        </a:p>
      </dgm:t>
    </dgm:pt>
    <dgm:pt modelId="{BAFEF755-2527-4D19-A098-16E9917A6EBC}" type="parTrans" cxnId="{7948B755-17B0-4DC4-8E47-449FA6680C45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CA" sz="1500"/>
        </a:p>
      </dgm:t>
    </dgm:pt>
    <dgm:pt modelId="{392298F5-2BF0-4C13-8FB7-890E5092A095}" type="sibTrans" cxnId="{7948B755-17B0-4DC4-8E47-449FA6680C45}">
      <dgm:prSet/>
      <dgm:spPr/>
      <dgm:t>
        <a:bodyPr/>
        <a:lstStyle/>
        <a:p>
          <a:endParaRPr lang="en-CA"/>
        </a:p>
      </dgm:t>
    </dgm:pt>
    <dgm:pt modelId="{05486DB5-89DE-4B1C-A470-DDE43183F851}" type="pres">
      <dgm:prSet presAssocID="{11FD4D12-53DF-4B62-A52C-83445B8F44E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66C887A-D327-4A08-AE76-FFE51A7952F7}" type="pres">
      <dgm:prSet presAssocID="{9A80B372-7813-4DB9-B26D-52F0B11234BC}" presName="hierRoot1" presStyleCnt="0">
        <dgm:presLayoutVars>
          <dgm:hierBranch/>
        </dgm:presLayoutVars>
      </dgm:prSet>
      <dgm:spPr/>
    </dgm:pt>
    <dgm:pt modelId="{29780A3B-A039-4CDA-AB05-18BDC136EB8B}" type="pres">
      <dgm:prSet presAssocID="{9A80B372-7813-4DB9-B26D-52F0B11234BC}" presName="rootComposite1" presStyleCnt="0"/>
      <dgm:spPr/>
    </dgm:pt>
    <dgm:pt modelId="{9A84DD8C-5C69-47DD-AA65-CED78A221B84}" type="pres">
      <dgm:prSet presAssocID="{9A80B372-7813-4DB9-B26D-52F0B11234BC}" presName="rootText1" presStyleLbl="node0" presStyleIdx="0" presStyleCnt="1" custScaleX="165367" custScaleY="120769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ED94083-7B57-465A-836F-6EEE4E2EC736}" type="pres">
      <dgm:prSet presAssocID="{9A80B372-7813-4DB9-B26D-52F0B11234BC}" presName="rootConnector1" presStyleLbl="node1" presStyleIdx="0" presStyleCnt="0"/>
      <dgm:spPr/>
      <dgm:t>
        <a:bodyPr/>
        <a:lstStyle/>
        <a:p>
          <a:endParaRPr lang="en-CA"/>
        </a:p>
      </dgm:t>
    </dgm:pt>
    <dgm:pt modelId="{2E3285DD-21F6-444D-A48C-076F8F355B9E}" type="pres">
      <dgm:prSet presAssocID="{9A80B372-7813-4DB9-B26D-52F0B11234BC}" presName="hierChild2" presStyleCnt="0"/>
      <dgm:spPr/>
    </dgm:pt>
    <dgm:pt modelId="{6106F79C-1066-4494-8360-0E886AE4CF0B}" type="pres">
      <dgm:prSet presAssocID="{21133EF9-5EE7-4F74-887A-3B407E84956B}" presName="Name35" presStyleLbl="parChTrans1D2" presStyleIdx="0" presStyleCnt="1"/>
      <dgm:spPr/>
      <dgm:t>
        <a:bodyPr/>
        <a:lstStyle/>
        <a:p>
          <a:endParaRPr lang="en-CA"/>
        </a:p>
      </dgm:t>
    </dgm:pt>
    <dgm:pt modelId="{008CB827-7A16-446F-A9BC-48D12FA5A292}" type="pres">
      <dgm:prSet presAssocID="{21B3561F-B77B-4060-B5F4-1FB1EADA9912}" presName="hierRoot2" presStyleCnt="0">
        <dgm:presLayoutVars>
          <dgm:hierBranch/>
        </dgm:presLayoutVars>
      </dgm:prSet>
      <dgm:spPr/>
    </dgm:pt>
    <dgm:pt modelId="{32CA041F-DE0D-4CF7-9AC3-B169B8020F83}" type="pres">
      <dgm:prSet presAssocID="{21B3561F-B77B-4060-B5F4-1FB1EADA9912}" presName="rootComposite" presStyleCnt="0"/>
      <dgm:spPr/>
    </dgm:pt>
    <dgm:pt modelId="{DF7F856B-1E92-4B42-A80C-B7575098EB79}" type="pres">
      <dgm:prSet presAssocID="{21B3561F-B77B-4060-B5F4-1FB1EADA9912}" presName="rootText" presStyleLbl="node2" presStyleIdx="0" presStyleCnt="1" custScaleX="239457" custScaleY="157270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715D2FD4-7AA5-44B6-96C4-FA618744846B}" type="pres">
      <dgm:prSet presAssocID="{21B3561F-B77B-4060-B5F4-1FB1EADA9912}" presName="rootConnector" presStyleLbl="node2" presStyleIdx="0" presStyleCnt="1"/>
      <dgm:spPr/>
      <dgm:t>
        <a:bodyPr/>
        <a:lstStyle/>
        <a:p>
          <a:endParaRPr lang="en-CA"/>
        </a:p>
      </dgm:t>
    </dgm:pt>
    <dgm:pt modelId="{83948B60-F8B6-4DB6-B72B-4BED67CB2D79}" type="pres">
      <dgm:prSet presAssocID="{21B3561F-B77B-4060-B5F4-1FB1EADA9912}" presName="hierChild4" presStyleCnt="0"/>
      <dgm:spPr/>
    </dgm:pt>
    <dgm:pt modelId="{E496AD87-E51F-43DA-BB7D-9B1DDE12D395}" type="pres">
      <dgm:prSet presAssocID="{A641683B-0AFE-4CAE-B933-622F106707E0}" presName="Name35" presStyleLbl="parChTrans1D3" presStyleIdx="0" presStyleCnt="6"/>
      <dgm:spPr/>
      <dgm:t>
        <a:bodyPr/>
        <a:lstStyle/>
        <a:p>
          <a:endParaRPr lang="en-CA"/>
        </a:p>
      </dgm:t>
    </dgm:pt>
    <dgm:pt modelId="{6C0E88EF-FE8F-4184-AD71-5F0D316BA253}" type="pres">
      <dgm:prSet presAssocID="{8E4AC196-391F-4999-8502-5A5261037442}" presName="hierRoot2" presStyleCnt="0">
        <dgm:presLayoutVars>
          <dgm:hierBranch val="r"/>
        </dgm:presLayoutVars>
      </dgm:prSet>
      <dgm:spPr/>
    </dgm:pt>
    <dgm:pt modelId="{D4FADA30-912D-4585-808A-652ABA4FEA3C}" type="pres">
      <dgm:prSet presAssocID="{8E4AC196-391F-4999-8502-5A5261037442}" presName="rootComposite" presStyleCnt="0"/>
      <dgm:spPr/>
    </dgm:pt>
    <dgm:pt modelId="{05CEDF3D-55CE-4CA8-9C80-F1879B7F032C}" type="pres">
      <dgm:prSet presAssocID="{8E4AC196-391F-4999-8502-5A5261037442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4F84CA35-FE6C-4EF3-AD21-44A8E2E7242E}" type="pres">
      <dgm:prSet presAssocID="{8E4AC196-391F-4999-8502-5A5261037442}" presName="rootConnector" presStyleLbl="node3" presStyleIdx="0" presStyleCnt="5"/>
      <dgm:spPr/>
      <dgm:t>
        <a:bodyPr/>
        <a:lstStyle/>
        <a:p>
          <a:endParaRPr lang="en-CA"/>
        </a:p>
      </dgm:t>
    </dgm:pt>
    <dgm:pt modelId="{3A900B17-3C7D-4377-8E08-F57CB578FAF0}" type="pres">
      <dgm:prSet presAssocID="{8E4AC196-391F-4999-8502-5A5261037442}" presName="hierChild4" presStyleCnt="0"/>
      <dgm:spPr/>
    </dgm:pt>
    <dgm:pt modelId="{0B3CDDEA-9329-486D-94FF-EE6448CF15D8}" type="pres">
      <dgm:prSet presAssocID="{8E4AC196-391F-4999-8502-5A5261037442}" presName="hierChild5" presStyleCnt="0"/>
      <dgm:spPr/>
    </dgm:pt>
    <dgm:pt modelId="{69427108-45CB-49FE-86BA-AAA1F37895B2}" type="pres">
      <dgm:prSet presAssocID="{ECA34BB7-5390-4C9E-8892-DA29B531F7A3}" presName="Name35" presStyleLbl="parChTrans1D3" presStyleIdx="1" presStyleCnt="6"/>
      <dgm:spPr/>
      <dgm:t>
        <a:bodyPr/>
        <a:lstStyle/>
        <a:p>
          <a:endParaRPr lang="en-CA"/>
        </a:p>
      </dgm:t>
    </dgm:pt>
    <dgm:pt modelId="{5B2788E3-A454-4600-87E7-628AB9C38021}" type="pres">
      <dgm:prSet presAssocID="{0CF0ECB2-FD30-43A6-AE10-515AF75E4E5C}" presName="hierRoot2" presStyleCnt="0">
        <dgm:presLayoutVars>
          <dgm:hierBranch val="r"/>
        </dgm:presLayoutVars>
      </dgm:prSet>
      <dgm:spPr/>
    </dgm:pt>
    <dgm:pt modelId="{B591B9DB-A041-4B45-BEC7-43B5766369EC}" type="pres">
      <dgm:prSet presAssocID="{0CF0ECB2-FD30-43A6-AE10-515AF75E4E5C}" presName="rootComposite" presStyleCnt="0"/>
      <dgm:spPr/>
    </dgm:pt>
    <dgm:pt modelId="{041A8228-7693-4D09-B606-EC761A9000BA}" type="pres">
      <dgm:prSet presAssocID="{0CF0ECB2-FD30-43A6-AE10-515AF75E4E5C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1C94AC-C7C6-4E68-8347-518495A8871D}" type="pres">
      <dgm:prSet presAssocID="{0CF0ECB2-FD30-43A6-AE10-515AF75E4E5C}" presName="rootConnector" presStyleLbl="node3" presStyleIdx="1" presStyleCnt="5"/>
      <dgm:spPr/>
      <dgm:t>
        <a:bodyPr/>
        <a:lstStyle/>
        <a:p>
          <a:endParaRPr lang="en-CA"/>
        </a:p>
      </dgm:t>
    </dgm:pt>
    <dgm:pt modelId="{CE324196-6F7A-4307-A85A-A1A38B357296}" type="pres">
      <dgm:prSet presAssocID="{0CF0ECB2-FD30-43A6-AE10-515AF75E4E5C}" presName="hierChild4" presStyleCnt="0"/>
      <dgm:spPr/>
    </dgm:pt>
    <dgm:pt modelId="{5CC61110-0D5F-4115-A7B6-DDECC36127E2}" type="pres">
      <dgm:prSet presAssocID="{0CF0ECB2-FD30-43A6-AE10-515AF75E4E5C}" presName="hierChild5" presStyleCnt="0"/>
      <dgm:spPr/>
    </dgm:pt>
    <dgm:pt modelId="{A2282773-0594-4DCC-8C28-FDA388B131D3}" type="pres">
      <dgm:prSet presAssocID="{0C0C8F89-8595-4C3F-BB92-7E33B321AC43}" presName="Name35" presStyleLbl="parChTrans1D3" presStyleIdx="2" presStyleCnt="6"/>
      <dgm:spPr/>
      <dgm:t>
        <a:bodyPr/>
        <a:lstStyle/>
        <a:p>
          <a:endParaRPr lang="en-CA"/>
        </a:p>
      </dgm:t>
    </dgm:pt>
    <dgm:pt modelId="{2FB50BAE-550E-45CF-B8D7-8D5BC1F766EE}" type="pres">
      <dgm:prSet presAssocID="{2EFFA48E-7210-461A-A019-F4B54A3D71D6}" presName="hierRoot2" presStyleCnt="0">
        <dgm:presLayoutVars>
          <dgm:hierBranch val="r"/>
        </dgm:presLayoutVars>
      </dgm:prSet>
      <dgm:spPr/>
    </dgm:pt>
    <dgm:pt modelId="{8711DA19-FDA0-4A71-8448-2F5E936540EE}" type="pres">
      <dgm:prSet presAssocID="{2EFFA48E-7210-461A-A019-F4B54A3D71D6}" presName="rootComposite" presStyleCnt="0"/>
      <dgm:spPr/>
    </dgm:pt>
    <dgm:pt modelId="{A58E0385-6092-4D16-8023-F13CC412279E}" type="pres">
      <dgm:prSet presAssocID="{2EFFA48E-7210-461A-A019-F4B54A3D71D6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E62609-F7E0-4E41-9090-3BBEA5E7C3A7}" type="pres">
      <dgm:prSet presAssocID="{2EFFA48E-7210-461A-A019-F4B54A3D71D6}" presName="rootConnector" presStyleLbl="node3" presStyleIdx="2" presStyleCnt="5"/>
      <dgm:spPr/>
      <dgm:t>
        <a:bodyPr/>
        <a:lstStyle/>
        <a:p>
          <a:endParaRPr lang="en-CA"/>
        </a:p>
      </dgm:t>
    </dgm:pt>
    <dgm:pt modelId="{C79BB88A-C6B1-4655-9404-AD32064ECA19}" type="pres">
      <dgm:prSet presAssocID="{2EFFA48E-7210-461A-A019-F4B54A3D71D6}" presName="hierChild4" presStyleCnt="0"/>
      <dgm:spPr/>
    </dgm:pt>
    <dgm:pt modelId="{078567CC-BCFE-49C2-9EEB-DE2B0716EEA1}" type="pres">
      <dgm:prSet presAssocID="{2EFFA48E-7210-461A-A019-F4B54A3D71D6}" presName="hierChild5" presStyleCnt="0"/>
      <dgm:spPr/>
    </dgm:pt>
    <dgm:pt modelId="{ED432C9D-87C8-4C2A-B667-F661EA845DA7}" type="pres">
      <dgm:prSet presAssocID="{F6941B91-8C84-4C34-8E55-69E9219274B5}" presName="Name35" presStyleLbl="parChTrans1D3" presStyleIdx="3" presStyleCnt="6"/>
      <dgm:spPr/>
      <dgm:t>
        <a:bodyPr/>
        <a:lstStyle/>
        <a:p>
          <a:endParaRPr lang="en-CA"/>
        </a:p>
      </dgm:t>
    </dgm:pt>
    <dgm:pt modelId="{EF635ED4-DC99-4AB9-A18C-599BC2D3815E}" type="pres">
      <dgm:prSet presAssocID="{AD600D89-AB0B-4825-8693-FC0C0339F547}" presName="hierRoot2" presStyleCnt="0">
        <dgm:presLayoutVars>
          <dgm:hierBranch val="r"/>
        </dgm:presLayoutVars>
      </dgm:prSet>
      <dgm:spPr/>
    </dgm:pt>
    <dgm:pt modelId="{AF1F6BC8-37D7-4699-8FF9-E79CF66C4DD3}" type="pres">
      <dgm:prSet presAssocID="{AD600D89-AB0B-4825-8693-FC0C0339F547}" presName="rootComposite" presStyleCnt="0"/>
      <dgm:spPr/>
    </dgm:pt>
    <dgm:pt modelId="{736EF738-22F3-4793-AC36-11B47E61A6BE}" type="pres">
      <dgm:prSet presAssocID="{AD600D89-AB0B-4825-8693-FC0C0339F547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9444A577-E9DE-4BF1-B136-A01FB98EAE5B}" type="pres">
      <dgm:prSet presAssocID="{AD600D89-AB0B-4825-8693-FC0C0339F547}" presName="rootConnector" presStyleLbl="node3" presStyleIdx="3" presStyleCnt="5"/>
      <dgm:spPr/>
      <dgm:t>
        <a:bodyPr/>
        <a:lstStyle/>
        <a:p>
          <a:endParaRPr lang="en-CA"/>
        </a:p>
      </dgm:t>
    </dgm:pt>
    <dgm:pt modelId="{C0906EC2-83CA-4E18-ABFE-39E9940034B3}" type="pres">
      <dgm:prSet presAssocID="{AD600D89-AB0B-4825-8693-FC0C0339F547}" presName="hierChild4" presStyleCnt="0"/>
      <dgm:spPr/>
    </dgm:pt>
    <dgm:pt modelId="{0053C4DB-9567-4170-8A80-3A0F62327A71}" type="pres">
      <dgm:prSet presAssocID="{AD600D89-AB0B-4825-8693-FC0C0339F547}" presName="hierChild5" presStyleCnt="0"/>
      <dgm:spPr/>
    </dgm:pt>
    <dgm:pt modelId="{7A28D529-455B-4CA9-B775-ACD001B73997}" type="pres">
      <dgm:prSet presAssocID="{BAFEF755-2527-4D19-A098-16E9917A6EBC}" presName="Name35" presStyleLbl="parChTrans1D3" presStyleIdx="4" presStyleCnt="6"/>
      <dgm:spPr/>
      <dgm:t>
        <a:bodyPr/>
        <a:lstStyle/>
        <a:p>
          <a:endParaRPr lang="en-CA"/>
        </a:p>
      </dgm:t>
    </dgm:pt>
    <dgm:pt modelId="{FD01F942-B32D-4830-A19B-69623621F30E}" type="pres">
      <dgm:prSet presAssocID="{8F81F1EF-C8C4-4CB1-AF7E-865150B96D64}" presName="hierRoot2" presStyleCnt="0">
        <dgm:presLayoutVars>
          <dgm:hierBranch val="r"/>
        </dgm:presLayoutVars>
      </dgm:prSet>
      <dgm:spPr/>
    </dgm:pt>
    <dgm:pt modelId="{AAD13694-9107-417D-8429-180F831835E8}" type="pres">
      <dgm:prSet presAssocID="{8F81F1EF-C8C4-4CB1-AF7E-865150B96D64}" presName="rootComposite" presStyleCnt="0"/>
      <dgm:spPr/>
    </dgm:pt>
    <dgm:pt modelId="{6AB4B5C2-1DBC-4BE4-8CC7-90C5B20F2150}" type="pres">
      <dgm:prSet presAssocID="{8F81F1EF-C8C4-4CB1-AF7E-865150B96D64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BA25EF8-98A1-447A-A632-FC5FCE9BBE30}" type="pres">
      <dgm:prSet presAssocID="{8F81F1EF-C8C4-4CB1-AF7E-865150B96D64}" presName="rootConnector" presStyleLbl="node3" presStyleIdx="4" presStyleCnt="5"/>
      <dgm:spPr/>
      <dgm:t>
        <a:bodyPr/>
        <a:lstStyle/>
        <a:p>
          <a:endParaRPr lang="en-CA"/>
        </a:p>
      </dgm:t>
    </dgm:pt>
    <dgm:pt modelId="{A6F940F6-C773-4EA4-8FF7-0FC63F65D904}" type="pres">
      <dgm:prSet presAssocID="{8F81F1EF-C8C4-4CB1-AF7E-865150B96D64}" presName="hierChild4" presStyleCnt="0"/>
      <dgm:spPr/>
    </dgm:pt>
    <dgm:pt modelId="{815757B2-283E-419A-81BC-59B71B67B051}" type="pres">
      <dgm:prSet presAssocID="{8F81F1EF-C8C4-4CB1-AF7E-865150B96D64}" presName="hierChild5" presStyleCnt="0"/>
      <dgm:spPr/>
    </dgm:pt>
    <dgm:pt modelId="{E5240E25-2BAB-4672-9979-B3A66DF83A63}" type="pres">
      <dgm:prSet presAssocID="{21B3561F-B77B-4060-B5F4-1FB1EADA9912}" presName="hierChild5" presStyleCnt="0"/>
      <dgm:spPr/>
    </dgm:pt>
    <dgm:pt modelId="{D8560887-CDBF-462E-965C-582659147B85}" type="pres">
      <dgm:prSet presAssocID="{115B7134-F4A9-452B-947B-0BAE4620C2BF}" presName="Name111" presStyleLbl="parChTrans1D3" presStyleIdx="5" presStyleCnt="6"/>
      <dgm:spPr/>
      <dgm:t>
        <a:bodyPr/>
        <a:lstStyle/>
        <a:p>
          <a:endParaRPr lang="en-CA"/>
        </a:p>
      </dgm:t>
    </dgm:pt>
    <dgm:pt modelId="{FA6549DF-945A-4784-8BB9-D386E65D762D}" type="pres">
      <dgm:prSet presAssocID="{F66355DF-9073-4392-83EA-F5FC103E8440}" presName="hierRoot3" presStyleCnt="0">
        <dgm:presLayoutVars>
          <dgm:hierBranch/>
        </dgm:presLayoutVars>
      </dgm:prSet>
      <dgm:spPr/>
    </dgm:pt>
    <dgm:pt modelId="{3B8CC3EC-8CFF-44FA-BC5B-69B03E0F3E56}" type="pres">
      <dgm:prSet presAssocID="{F66355DF-9073-4392-83EA-F5FC103E8440}" presName="rootComposite3" presStyleCnt="0"/>
      <dgm:spPr/>
    </dgm:pt>
    <dgm:pt modelId="{C329821D-17DD-4656-8BE8-A8C73C4BA38E}" type="pres">
      <dgm:prSet presAssocID="{F66355DF-9073-4392-83EA-F5FC103E8440}" presName="rootText3" presStyleLbl="asst2" presStyleIdx="0" presStyleCnt="1" custScaleX="110014" custScaleY="101960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22E17DB-C317-4DF6-979D-89DA4A08ED4D}" type="pres">
      <dgm:prSet presAssocID="{F66355DF-9073-4392-83EA-F5FC103E8440}" presName="rootConnector3" presStyleLbl="asst2" presStyleIdx="0" presStyleCnt="1"/>
      <dgm:spPr/>
      <dgm:t>
        <a:bodyPr/>
        <a:lstStyle/>
        <a:p>
          <a:endParaRPr lang="en-CA"/>
        </a:p>
      </dgm:t>
    </dgm:pt>
    <dgm:pt modelId="{FEA6D950-5530-4DCA-815B-AA93843A13D5}" type="pres">
      <dgm:prSet presAssocID="{F66355DF-9073-4392-83EA-F5FC103E8440}" presName="hierChild6" presStyleCnt="0"/>
      <dgm:spPr/>
    </dgm:pt>
    <dgm:pt modelId="{B34402B4-5841-4177-8EEF-D12DC5915188}" type="pres">
      <dgm:prSet presAssocID="{F66355DF-9073-4392-83EA-F5FC103E8440}" presName="hierChild7" presStyleCnt="0"/>
      <dgm:spPr/>
    </dgm:pt>
    <dgm:pt modelId="{B656DFEC-B8CA-46CE-BB32-7BED30B89946}" type="pres">
      <dgm:prSet presAssocID="{9A80B372-7813-4DB9-B26D-52F0B11234BC}" presName="hierChild3" presStyleCnt="0"/>
      <dgm:spPr/>
    </dgm:pt>
  </dgm:ptLst>
  <dgm:cxnLst>
    <dgm:cxn modelId="{0DDA3C11-DF06-4B8F-8C49-3EAF5547C771}" srcId="{9A80B372-7813-4DB9-B26D-52F0B11234BC}" destId="{21B3561F-B77B-4060-B5F4-1FB1EADA9912}" srcOrd="0" destOrd="0" parTransId="{21133EF9-5EE7-4F74-887A-3B407E84956B}" sibTransId="{89C5E0F1-0679-4541-B4EF-87A63721D28E}"/>
    <dgm:cxn modelId="{361E6CC4-F25D-8044-8551-0704D4010457}" type="presOf" srcId="{8F81F1EF-C8C4-4CB1-AF7E-865150B96D64}" destId="{6BA25EF8-98A1-447A-A632-FC5FCE9BBE30}" srcOrd="1" destOrd="0" presId="urn:microsoft.com/office/officeart/2005/8/layout/orgChart1"/>
    <dgm:cxn modelId="{F0E43ABC-18C1-4259-B4E3-F0065E103C5C}" srcId="{21B3561F-B77B-4060-B5F4-1FB1EADA9912}" destId="{8E4AC196-391F-4999-8502-5A5261037442}" srcOrd="1" destOrd="0" parTransId="{A641683B-0AFE-4CAE-B933-622F106707E0}" sibTransId="{B531F2FA-630A-4BFA-BD80-177591675AF1}"/>
    <dgm:cxn modelId="{B596F1E1-4B9F-0B4D-878F-041ECEC08B16}" type="presOf" srcId="{9A80B372-7813-4DB9-B26D-52F0B11234BC}" destId="{6ED94083-7B57-465A-836F-6EEE4E2EC736}" srcOrd="1" destOrd="0" presId="urn:microsoft.com/office/officeart/2005/8/layout/orgChart1"/>
    <dgm:cxn modelId="{526B4E4A-A0B2-EA47-89F3-15BBA2D05F0F}" type="presOf" srcId="{ECA34BB7-5390-4C9E-8892-DA29B531F7A3}" destId="{69427108-45CB-49FE-86BA-AAA1F37895B2}" srcOrd="0" destOrd="0" presId="urn:microsoft.com/office/officeart/2005/8/layout/orgChart1"/>
    <dgm:cxn modelId="{4818D793-A801-DA4B-8646-3F6968829D4B}" type="presOf" srcId="{0C0C8F89-8595-4C3F-BB92-7E33B321AC43}" destId="{A2282773-0594-4DCC-8C28-FDA388B131D3}" srcOrd="0" destOrd="0" presId="urn:microsoft.com/office/officeart/2005/8/layout/orgChart1"/>
    <dgm:cxn modelId="{2EECEFAE-F979-4F7B-9983-81B8C8016BD2}" srcId="{21B3561F-B77B-4060-B5F4-1FB1EADA9912}" destId="{0CF0ECB2-FD30-43A6-AE10-515AF75E4E5C}" srcOrd="2" destOrd="0" parTransId="{ECA34BB7-5390-4C9E-8892-DA29B531F7A3}" sibTransId="{C378AF80-AB77-4345-ABEB-1A0BD7968FD3}"/>
    <dgm:cxn modelId="{89D490E9-1E0E-CB4D-A690-0ADC47F7D9CF}" type="presOf" srcId="{2EFFA48E-7210-461A-A019-F4B54A3D71D6}" destId="{B1E62609-F7E0-4E41-9090-3BBEA5E7C3A7}" srcOrd="1" destOrd="0" presId="urn:microsoft.com/office/officeart/2005/8/layout/orgChart1"/>
    <dgm:cxn modelId="{D4A59659-B737-3C48-B17B-181EDD61C518}" type="presOf" srcId="{F66355DF-9073-4392-83EA-F5FC103E8440}" destId="{C329821D-17DD-4656-8BE8-A8C73C4BA38E}" srcOrd="0" destOrd="0" presId="urn:microsoft.com/office/officeart/2005/8/layout/orgChart1"/>
    <dgm:cxn modelId="{CDDF2F6A-C85A-7146-BB95-055D9CEC1CE3}" type="presOf" srcId="{11FD4D12-53DF-4B62-A52C-83445B8F44E1}" destId="{05486DB5-89DE-4B1C-A470-DDE43183F851}" srcOrd="0" destOrd="0" presId="urn:microsoft.com/office/officeart/2005/8/layout/orgChart1"/>
    <dgm:cxn modelId="{2CA1693D-6047-8541-93CD-472CFAE78572}" type="presOf" srcId="{9A80B372-7813-4DB9-B26D-52F0B11234BC}" destId="{9A84DD8C-5C69-47DD-AA65-CED78A221B84}" srcOrd="0" destOrd="0" presId="urn:microsoft.com/office/officeart/2005/8/layout/orgChart1"/>
    <dgm:cxn modelId="{E5F89D63-4AFB-4393-B1A1-7EB0CF66FF29}" srcId="{21B3561F-B77B-4060-B5F4-1FB1EADA9912}" destId="{AD600D89-AB0B-4825-8693-FC0C0339F547}" srcOrd="4" destOrd="0" parTransId="{F6941B91-8C84-4C34-8E55-69E9219274B5}" sibTransId="{69C4729C-3767-4DE8-8813-1CCFD6412842}"/>
    <dgm:cxn modelId="{8553C272-9DC6-F541-B8F3-BA822192427E}" type="presOf" srcId="{8E4AC196-391F-4999-8502-5A5261037442}" destId="{05CEDF3D-55CE-4CA8-9C80-F1879B7F032C}" srcOrd="0" destOrd="0" presId="urn:microsoft.com/office/officeart/2005/8/layout/orgChart1"/>
    <dgm:cxn modelId="{8B4854E5-8249-8C43-A9E6-ED7E4E7BAD1C}" type="presOf" srcId="{AD600D89-AB0B-4825-8693-FC0C0339F547}" destId="{736EF738-22F3-4793-AC36-11B47E61A6BE}" srcOrd="0" destOrd="0" presId="urn:microsoft.com/office/officeart/2005/8/layout/orgChart1"/>
    <dgm:cxn modelId="{7948B755-17B0-4DC4-8E47-449FA6680C45}" srcId="{21B3561F-B77B-4060-B5F4-1FB1EADA9912}" destId="{8F81F1EF-C8C4-4CB1-AF7E-865150B96D64}" srcOrd="5" destOrd="0" parTransId="{BAFEF755-2527-4D19-A098-16E9917A6EBC}" sibTransId="{392298F5-2BF0-4C13-8FB7-890E5092A095}"/>
    <dgm:cxn modelId="{B570AB2D-40F4-1D4F-B848-F22FE0BEBCA1}" type="presOf" srcId="{8E4AC196-391F-4999-8502-5A5261037442}" destId="{4F84CA35-FE6C-4EF3-AD21-44A8E2E7242E}" srcOrd="1" destOrd="0" presId="urn:microsoft.com/office/officeart/2005/8/layout/orgChart1"/>
    <dgm:cxn modelId="{419F99FD-EACC-B546-972D-1D07B89BBBAB}" type="presOf" srcId="{21B3561F-B77B-4060-B5F4-1FB1EADA9912}" destId="{715D2FD4-7AA5-44B6-96C4-FA618744846B}" srcOrd="1" destOrd="0" presId="urn:microsoft.com/office/officeart/2005/8/layout/orgChart1"/>
    <dgm:cxn modelId="{6F0FD19C-7BEB-9544-9729-033FDB9C3B6C}" type="presOf" srcId="{0CF0ECB2-FD30-43A6-AE10-515AF75E4E5C}" destId="{6D1C94AC-C7C6-4E68-8347-518495A8871D}" srcOrd="1" destOrd="0" presId="urn:microsoft.com/office/officeart/2005/8/layout/orgChart1"/>
    <dgm:cxn modelId="{D1DBE226-4AAA-3A48-8733-3186CE740296}" type="presOf" srcId="{F66355DF-9073-4392-83EA-F5FC103E8440}" destId="{A22E17DB-C317-4DF6-979D-89DA4A08ED4D}" srcOrd="1" destOrd="0" presId="urn:microsoft.com/office/officeart/2005/8/layout/orgChart1"/>
    <dgm:cxn modelId="{497F033D-1E00-8441-B848-D9F179009F75}" type="presOf" srcId="{21B3561F-B77B-4060-B5F4-1FB1EADA9912}" destId="{DF7F856B-1E92-4B42-A80C-B7575098EB79}" srcOrd="0" destOrd="0" presId="urn:microsoft.com/office/officeart/2005/8/layout/orgChart1"/>
    <dgm:cxn modelId="{67EE1AF3-CA48-4B3A-8DAD-D7E39E5DA8A7}" srcId="{11FD4D12-53DF-4B62-A52C-83445B8F44E1}" destId="{9A80B372-7813-4DB9-B26D-52F0B11234BC}" srcOrd="0" destOrd="0" parTransId="{C610EFEB-FFB4-471F-8F92-A5D85436AC1B}" sibTransId="{08ECC9D4-6725-4CD4-B163-FEEE1059B360}"/>
    <dgm:cxn modelId="{7CBB7A55-810E-5B4C-9446-A380D218AA94}" type="presOf" srcId="{BAFEF755-2527-4D19-A098-16E9917A6EBC}" destId="{7A28D529-455B-4CA9-B775-ACD001B73997}" srcOrd="0" destOrd="0" presId="urn:microsoft.com/office/officeart/2005/8/layout/orgChart1"/>
    <dgm:cxn modelId="{D4B47783-51C6-7F4C-A7A7-E05991C873C2}" type="presOf" srcId="{115B7134-F4A9-452B-947B-0BAE4620C2BF}" destId="{D8560887-CDBF-462E-965C-582659147B85}" srcOrd="0" destOrd="0" presId="urn:microsoft.com/office/officeart/2005/8/layout/orgChart1"/>
    <dgm:cxn modelId="{26609CDE-E2D5-9E40-8DD1-4753049C184D}" type="presOf" srcId="{21133EF9-5EE7-4F74-887A-3B407E84956B}" destId="{6106F79C-1066-4494-8360-0E886AE4CF0B}" srcOrd="0" destOrd="0" presId="urn:microsoft.com/office/officeart/2005/8/layout/orgChart1"/>
    <dgm:cxn modelId="{CD4C4A2A-229C-F44B-87DF-02D6FA2D4348}" type="presOf" srcId="{A641683B-0AFE-4CAE-B933-622F106707E0}" destId="{E496AD87-E51F-43DA-BB7D-9B1DDE12D395}" srcOrd="0" destOrd="0" presId="urn:microsoft.com/office/officeart/2005/8/layout/orgChart1"/>
    <dgm:cxn modelId="{D1D92050-0F81-43AE-A046-19E2642FD69C}" srcId="{21B3561F-B77B-4060-B5F4-1FB1EADA9912}" destId="{F66355DF-9073-4392-83EA-F5FC103E8440}" srcOrd="0" destOrd="0" parTransId="{115B7134-F4A9-452B-947B-0BAE4620C2BF}" sibTransId="{3E4BD8FF-7B64-4ABB-9652-999A629ACAE4}"/>
    <dgm:cxn modelId="{D0EC0BE8-EC5B-F443-9F05-DA05C3DCB045}" type="presOf" srcId="{2EFFA48E-7210-461A-A019-F4B54A3D71D6}" destId="{A58E0385-6092-4D16-8023-F13CC412279E}" srcOrd="0" destOrd="0" presId="urn:microsoft.com/office/officeart/2005/8/layout/orgChart1"/>
    <dgm:cxn modelId="{947DFB43-94A4-C544-8971-0FDA2A2D8DA5}" type="presOf" srcId="{8F81F1EF-C8C4-4CB1-AF7E-865150B96D64}" destId="{6AB4B5C2-1DBC-4BE4-8CC7-90C5B20F2150}" srcOrd="0" destOrd="0" presId="urn:microsoft.com/office/officeart/2005/8/layout/orgChart1"/>
    <dgm:cxn modelId="{E4005DA9-9ED9-1940-A381-5036AB013703}" type="presOf" srcId="{0CF0ECB2-FD30-43A6-AE10-515AF75E4E5C}" destId="{041A8228-7693-4D09-B606-EC761A9000BA}" srcOrd="0" destOrd="0" presId="urn:microsoft.com/office/officeart/2005/8/layout/orgChart1"/>
    <dgm:cxn modelId="{D8939511-3B30-F94B-833F-E6F9FF93246A}" type="presOf" srcId="{F6941B91-8C84-4C34-8E55-69E9219274B5}" destId="{ED432C9D-87C8-4C2A-B667-F661EA845DA7}" srcOrd="0" destOrd="0" presId="urn:microsoft.com/office/officeart/2005/8/layout/orgChart1"/>
    <dgm:cxn modelId="{0AA683B9-28AD-465A-8885-EFFCDBADFE7A}" srcId="{21B3561F-B77B-4060-B5F4-1FB1EADA9912}" destId="{2EFFA48E-7210-461A-A019-F4B54A3D71D6}" srcOrd="3" destOrd="0" parTransId="{0C0C8F89-8595-4C3F-BB92-7E33B321AC43}" sibTransId="{4CDDE6C6-7719-461F-BE61-C15AC98149F0}"/>
    <dgm:cxn modelId="{8D3B723F-E5D0-F343-8023-3267241F35DD}" type="presOf" srcId="{AD600D89-AB0B-4825-8693-FC0C0339F547}" destId="{9444A577-E9DE-4BF1-B136-A01FB98EAE5B}" srcOrd="1" destOrd="0" presId="urn:microsoft.com/office/officeart/2005/8/layout/orgChart1"/>
    <dgm:cxn modelId="{F7A173E2-DC73-1042-922F-57EA52930917}" type="presParOf" srcId="{05486DB5-89DE-4B1C-A470-DDE43183F851}" destId="{C66C887A-D327-4A08-AE76-FFE51A7952F7}" srcOrd="0" destOrd="0" presId="urn:microsoft.com/office/officeart/2005/8/layout/orgChart1"/>
    <dgm:cxn modelId="{818B5320-7670-C749-B630-A7B362E8A02D}" type="presParOf" srcId="{C66C887A-D327-4A08-AE76-FFE51A7952F7}" destId="{29780A3B-A039-4CDA-AB05-18BDC136EB8B}" srcOrd="0" destOrd="0" presId="urn:microsoft.com/office/officeart/2005/8/layout/orgChart1"/>
    <dgm:cxn modelId="{B68F5CEA-A7B6-7A4F-AD0D-9A160CF4D314}" type="presParOf" srcId="{29780A3B-A039-4CDA-AB05-18BDC136EB8B}" destId="{9A84DD8C-5C69-47DD-AA65-CED78A221B84}" srcOrd="0" destOrd="0" presId="urn:microsoft.com/office/officeart/2005/8/layout/orgChart1"/>
    <dgm:cxn modelId="{2B9D9881-CD6F-3D48-9B44-2A91D54CC83C}" type="presParOf" srcId="{29780A3B-A039-4CDA-AB05-18BDC136EB8B}" destId="{6ED94083-7B57-465A-836F-6EEE4E2EC736}" srcOrd="1" destOrd="0" presId="urn:microsoft.com/office/officeart/2005/8/layout/orgChart1"/>
    <dgm:cxn modelId="{26B53C4E-8E9B-E845-AFE5-031DE8F24A8B}" type="presParOf" srcId="{C66C887A-D327-4A08-AE76-FFE51A7952F7}" destId="{2E3285DD-21F6-444D-A48C-076F8F355B9E}" srcOrd="1" destOrd="0" presId="urn:microsoft.com/office/officeart/2005/8/layout/orgChart1"/>
    <dgm:cxn modelId="{7CB36D9D-1EA1-8949-9267-AD93D8651327}" type="presParOf" srcId="{2E3285DD-21F6-444D-A48C-076F8F355B9E}" destId="{6106F79C-1066-4494-8360-0E886AE4CF0B}" srcOrd="0" destOrd="0" presId="urn:microsoft.com/office/officeart/2005/8/layout/orgChart1"/>
    <dgm:cxn modelId="{9F471032-B252-9248-A8DB-5ED5F3B6CC26}" type="presParOf" srcId="{2E3285DD-21F6-444D-A48C-076F8F355B9E}" destId="{008CB827-7A16-446F-A9BC-48D12FA5A292}" srcOrd="1" destOrd="0" presId="urn:microsoft.com/office/officeart/2005/8/layout/orgChart1"/>
    <dgm:cxn modelId="{D2003C6F-FA0F-4047-9337-D544FDF34572}" type="presParOf" srcId="{008CB827-7A16-446F-A9BC-48D12FA5A292}" destId="{32CA041F-DE0D-4CF7-9AC3-B169B8020F83}" srcOrd="0" destOrd="0" presId="urn:microsoft.com/office/officeart/2005/8/layout/orgChart1"/>
    <dgm:cxn modelId="{9C7E0D40-B572-4847-BEAD-2BA2FE56800A}" type="presParOf" srcId="{32CA041F-DE0D-4CF7-9AC3-B169B8020F83}" destId="{DF7F856B-1E92-4B42-A80C-B7575098EB79}" srcOrd="0" destOrd="0" presId="urn:microsoft.com/office/officeart/2005/8/layout/orgChart1"/>
    <dgm:cxn modelId="{C8EF73C8-3FDC-344B-9A28-A84049A8201F}" type="presParOf" srcId="{32CA041F-DE0D-4CF7-9AC3-B169B8020F83}" destId="{715D2FD4-7AA5-44B6-96C4-FA618744846B}" srcOrd="1" destOrd="0" presId="urn:microsoft.com/office/officeart/2005/8/layout/orgChart1"/>
    <dgm:cxn modelId="{DEDF3D02-3978-0846-AAE2-5FA0B7FDF2F7}" type="presParOf" srcId="{008CB827-7A16-446F-A9BC-48D12FA5A292}" destId="{83948B60-F8B6-4DB6-B72B-4BED67CB2D79}" srcOrd="1" destOrd="0" presId="urn:microsoft.com/office/officeart/2005/8/layout/orgChart1"/>
    <dgm:cxn modelId="{A5F22046-032A-FA4E-B689-AD5625544495}" type="presParOf" srcId="{83948B60-F8B6-4DB6-B72B-4BED67CB2D79}" destId="{E496AD87-E51F-43DA-BB7D-9B1DDE12D395}" srcOrd="0" destOrd="0" presId="urn:microsoft.com/office/officeart/2005/8/layout/orgChart1"/>
    <dgm:cxn modelId="{F6BD8030-D91A-614D-B780-390A843147EB}" type="presParOf" srcId="{83948B60-F8B6-4DB6-B72B-4BED67CB2D79}" destId="{6C0E88EF-FE8F-4184-AD71-5F0D316BA253}" srcOrd="1" destOrd="0" presId="urn:microsoft.com/office/officeart/2005/8/layout/orgChart1"/>
    <dgm:cxn modelId="{5B3B2BA2-9A32-0641-8D0A-7FEA91F62E4A}" type="presParOf" srcId="{6C0E88EF-FE8F-4184-AD71-5F0D316BA253}" destId="{D4FADA30-912D-4585-808A-652ABA4FEA3C}" srcOrd="0" destOrd="0" presId="urn:microsoft.com/office/officeart/2005/8/layout/orgChart1"/>
    <dgm:cxn modelId="{BCE48CBD-6A3B-8A40-82E7-2355B58E4C0B}" type="presParOf" srcId="{D4FADA30-912D-4585-808A-652ABA4FEA3C}" destId="{05CEDF3D-55CE-4CA8-9C80-F1879B7F032C}" srcOrd="0" destOrd="0" presId="urn:microsoft.com/office/officeart/2005/8/layout/orgChart1"/>
    <dgm:cxn modelId="{4F234FB5-C491-4747-BFE7-6AD7508FDBCE}" type="presParOf" srcId="{D4FADA30-912D-4585-808A-652ABA4FEA3C}" destId="{4F84CA35-FE6C-4EF3-AD21-44A8E2E7242E}" srcOrd="1" destOrd="0" presId="urn:microsoft.com/office/officeart/2005/8/layout/orgChart1"/>
    <dgm:cxn modelId="{9D54C3EB-DF3A-F540-8CFD-1DF95DD86E45}" type="presParOf" srcId="{6C0E88EF-FE8F-4184-AD71-5F0D316BA253}" destId="{3A900B17-3C7D-4377-8E08-F57CB578FAF0}" srcOrd="1" destOrd="0" presId="urn:microsoft.com/office/officeart/2005/8/layout/orgChart1"/>
    <dgm:cxn modelId="{C9F1D21E-93A2-B04B-B424-6AFF9E3CECA5}" type="presParOf" srcId="{6C0E88EF-FE8F-4184-AD71-5F0D316BA253}" destId="{0B3CDDEA-9329-486D-94FF-EE6448CF15D8}" srcOrd="2" destOrd="0" presId="urn:microsoft.com/office/officeart/2005/8/layout/orgChart1"/>
    <dgm:cxn modelId="{3B5E25E8-5E57-9B42-AF70-A75CFD4A9522}" type="presParOf" srcId="{83948B60-F8B6-4DB6-B72B-4BED67CB2D79}" destId="{69427108-45CB-49FE-86BA-AAA1F37895B2}" srcOrd="2" destOrd="0" presId="urn:microsoft.com/office/officeart/2005/8/layout/orgChart1"/>
    <dgm:cxn modelId="{571280C4-68DE-EB4A-A783-BF7FD6485344}" type="presParOf" srcId="{83948B60-F8B6-4DB6-B72B-4BED67CB2D79}" destId="{5B2788E3-A454-4600-87E7-628AB9C38021}" srcOrd="3" destOrd="0" presId="urn:microsoft.com/office/officeart/2005/8/layout/orgChart1"/>
    <dgm:cxn modelId="{A1D17FB6-3664-6546-B1D0-CBE6104EA087}" type="presParOf" srcId="{5B2788E3-A454-4600-87E7-628AB9C38021}" destId="{B591B9DB-A041-4B45-BEC7-43B5766369EC}" srcOrd="0" destOrd="0" presId="urn:microsoft.com/office/officeart/2005/8/layout/orgChart1"/>
    <dgm:cxn modelId="{3C99BA83-2962-D842-A87B-4770791E82A3}" type="presParOf" srcId="{B591B9DB-A041-4B45-BEC7-43B5766369EC}" destId="{041A8228-7693-4D09-B606-EC761A9000BA}" srcOrd="0" destOrd="0" presId="urn:microsoft.com/office/officeart/2005/8/layout/orgChart1"/>
    <dgm:cxn modelId="{405F9396-B9EA-004E-BDAC-A86ADB2FFC37}" type="presParOf" srcId="{B591B9DB-A041-4B45-BEC7-43B5766369EC}" destId="{6D1C94AC-C7C6-4E68-8347-518495A8871D}" srcOrd="1" destOrd="0" presId="urn:microsoft.com/office/officeart/2005/8/layout/orgChart1"/>
    <dgm:cxn modelId="{99E7A5F0-3ADA-F14C-AA0E-1C989825144D}" type="presParOf" srcId="{5B2788E3-A454-4600-87E7-628AB9C38021}" destId="{CE324196-6F7A-4307-A85A-A1A38B357296}" srcOrd="1" destOrd="0" presId="urn:microsoft.com/office/officeart/2005/8/layout/orgChart1"/>
    <dgm:cxn modelId="{1E321B8E-6B70-124F-A693-3AA380F55662}" type="presParOf" srcId="{5B2788E3-A454-4600-87E7-628AB9C38021}" destId="{5CC61110-0D5F-4115-A7B6-DDECC36127E2}" srcOrd="2" destOrd="0" presId="urn:microsoft.com/office/officeart/2005/8/layout/orgChart1"/>
    <dgm:cxn modelId="{B712EE75-2CA3-C748-A8A5-C5DD1E74B36F}" type="presParOf" srcId="{83948B60-F8B6-4DB6-B72B-4BED67CB2D79}" destId="{A2282773-0594-4DCC-8C28-FDA388B131D3}" srcOrd="4" destOrd="0" presId="urn:microsoft.com/office/officeart/2005/8/layout/orgChart1"/>
    <dgm:cxn modelId="{762C3182-603C-BD47-B709-25CBD3E509B0}" type="presParOf" srcId="{83948B60-F8B6-4DB6-B72B-4BED67CB2D79}" destId="{2FB50BAE-550E-45CF-B8D7-8D5BC1F766EE}" srcOrd="5" destOrd="0" presId="urn:microsoft.com/office/officeart/2005/8/layout/orgChart1"/>
    <dgm:cxn modelId="{2FCAE94D-5FC6-304C-B5A6-2CC87C757B73}" type="presParOf" srcId="{2FB50BAE-550E-45CF-B8D7-8D5BC1F766EE}" destId="{8711DA19-FDA0-4A71-8448-2F5E936540EE}" srcOrd="0" destOrd="0" presId="urn:microsoft.com/office/officeart/2005/8/layout/orgChart1"/>
    <dgm:cxn modelId="{651F34DB-10F7-444E-9111-5C188DB6D5D2}" type="presParOf" srcId="{8711DA19-FDA0-4A71-8448-2F5E936540EE}" destId="{A58E0385-6092-4D16-8023-F13CC412279E}" srcOrd="0" destOrd="0" presId="urn:microsoft.com/office/officeart/2005/8/layout/orgChart1"/>
    <dgm:cxn modelId="{AB32215E-01C9-764E-A65F-0408F09B6C93}" type="presParOf" srcId="{8711DA19-FDA0-4A71-8448-2F5E936540EE}" destId="{B1E62609-F7E0-4E41-9090-3BBEA5E7C3A7}" srcOrd="1" destOrd="0" presId="urn:microsoft.com/office/officeart/2005/8/layout/orgChart1"/>
    <dgm:cxn modelId="{8DF6582F-5E58-5B43-9A11-B80FFD114C18}" type="presParOf" srcId="{2FB50BAE-550E-45CF-B8D7-8D5BC1F766EE}" destId="{C79BB88A-C6B1-4655-9404-AD32064ECA19}" srcOrd="1" destOrd="0" presId="urn:microsoft.com/office/officeart/2005/8/layout/orgChart1"/>
    <dgm:cxn modelId="{88AAD4F4-DCD7-0F4F-A3B4-8904DFEF2345}" type="presParOf" srcId="{2FB50BAE-550E-45CF-B8D7-8D5BC1F766EE}" destId="{078567CC-BCFE-49C2-9EEB-DE2B0716EEA1}" srcOrd="2" destOrd="0" presId="urn:microsoft.com/office/officeart/2005/8/layout/orgChart1"/>
    <dgm:cxn modelId="{608E6A3F-BC23-0E46-886E-99738ADB79E7}" type="presParOf" srcId="{83948B60-F8B6-4DB6-B72B-4BED67CB2D79}" destId="{ED432C9D-87C8-4C2A-B667-F661EA845DA7}" srcOrd="6" destOrd="0" presId="urn:microsoft.com/office/officeart/2005/8/layout/orgChart1"/>
    <dgm:cxn modelId="{624B2F37-E7A4-5345-8F5A-023C8F2BF978}" type="presParOf" srcId="{83948B60-F8B6-4DB6-B72B-4BED67CB2D79}" destId="{EF635ED4-DC99-4AB9-A18C-599BC2D3815E}" srcOrd="7" destOrd="0" presId="urn:microsoft.com/office/officeart/2005/8/layout/orgChart1"/>
    <dgm:cxn modelId="{FAED1F27-075F-2049-9E4A-6FC9792D2702}" type="presParOf" srcId="{EF635ED4-DC99-4AB9-A18C-599BC2D3815E}" destId="{AF1F6BC8-37D7-4699-8FF9-E79CF66C4DD3}" srcOrd="0" destOrd="0" presId="urn:microsoft.com/office/officeart/2005/8/layout/orgChart1"/>
    <dgm:cxn modelId="{FB98F85D-F963-4443-9F06-C4704376831A}" type="presParOf" srcId="{AF1F6BC8-37D7-4699-8FF9-E79CF66C4DD3}" destId="{736EF738-22F3-4793-AC36-11B47E61A6BE}" srcOrd="0" destOrd="0" presId="urn:microsoft.com/office/officeart/2005/8/layout/orgChart1"/>
    <dgm:cxn modelId="{E513C841-90CE-B440-8EC4-E3646C19B30D}" type="presParOf" srcId="{AF1F6BC8-37D7-4699-8FF9-E79CF66C4DD3}" destId="{9444A577-E9DE-4BF1-B136-A01FB98EAE5B}" srcOrd="1" destOrd="0" presId="urn:microsoft.com/office/officeart/2005/8/layout/orgChart1"/>
    <dgm:cxn modelId="{AD9336BD-AA1E-4F45-8AA7-CCE16553F9E8}" type="presParOf" srcId="{EF635ED4-DC99-4AB9-A18C-599BC2D3815E}" destId="{C0906EC2-83CA-4E18-ABFE-39E9940034B3}" srcOrd="1" destOrd="0" presId="urn:microsoft.com/office/officeart/2005/8/layout/orgChart1"/>
    <dgm:cxn modelId="{1FA1F246-3974-B24C-90E5-D1C3A7952313}" type="presParOf" srcId="{EF635ED4-DC99-4AB9-A18C-599BC2D3815E}" destId="{0053C4DB-9567-4170-8A80-3A0F62327A71}" srcOrd="2" destOrd="0" presId="urn:microsoft.com/office/officeart/2005/8/layout/orgChart1"/>
    <dgm:cxn modelId="{403FB76B-6DD1-274D-B878-450C244E519A}" type="presParOf" srcId="{83948B60-F8B6-4DB6-B72B-4BED67CB2D79}" destId="{7A28D529-455B-4CA9-B775-ACD001B73997}" srcOrd="8" destOrd="0" presId="urn:microsoft.com/office/officeart/2005/8/layout/orgChart1"/>
    <dgm:cxn modelId="{97B073BB-E948-3045-AEE2-3B87D1212DE7}" type="presParOf" srcId="{83948B60-F8B6-4DB6-B72B-4BED67CB2D79}" destId="{FD01F942-B32D-4830-A19B-69623621F30E}" srcOrd="9" destOrd="0" presId="urn:microsoft.com/office/officeart/2005/8/layout/orgChart1"/>
    <dgm:cxn modelId="{E56C79FA-8498-B345-98B2-BF03AC074B77}" type="presParOf" srcId="{FD01F942-B32D-4830-A19B-69623621F30E}" destId="{AAD13694-9107-417D-8429-180F831835E8}" srcOrd="0" destOrd="0" presId="urn:microsoft.com/office/officeart/2005/8/layout/orgChart1"/>
    <dgm:cxn modelId="{11804C67-3F97-294F-A68F-91FE61B1EF1F}" type="presParOf" srcId="{AAD13694-9107-417D-8429-180F831835E8}" destId="{6AB4B5C2-1DBC-4BE4-8CC7-90C5B20F2150}" srcOrd="0" destOrd="0" presId="urn:microsoft.com/office/officeart/2005/8/layout/orgChart1"/>
    <dgm:cxn modelId="{6B7EFF50-C5AC-824C-A64D-E1FBB0EE81CB}" type="presParOf" srcId="{AAD13694-9107-417D-8429-180F831835E8}" destId="{6BA25EF8-98A1-447A-A632-FC5FCE9BBE30}" srcOrd="1" destOrd="0" presId="urn:microsoft.com/office/officeart/2005/8/layout/orgChart1"/>
    <dgm:cxn modelId="{5F8A994D-5962-3F45-9AC2-A4B3546006DF}" type="presParOf" srcId="{FD01F942-B32D-4830-A19B-69623621F30E}" destId="{A6F940F6-C773-4EA4-8FF7-0FC63F65D904}" srcOrd="1" destOrd="0" presId="urn:microsoft.com/office/officeart/2005/8/layout/orgChart1"/>
    <dgm:cxn modelId="{9425710E-2ACF-DE4E-A50B-2051A5E6F01C}" type="presParOf" srcId="{FD01F942-B32D-4830-A19B-69623621F30E}" destId="{815757B2-283E-419A-81BC-59B71B67B051}" srcOrd="2" destOrd="0" presId="urn:microsoft.com/office/officeart/2005/8/layout/orgChart1"/>
    <dgm:cxn modelId="{213E0A30-F3D3-094F-BBF7-D2CDEF293C5B}" type="presParOf" srcId="{008CB827-7A16-446F-A9BC-48D12FA5A292}" destId="{E5240E25-2BAB-4672-9979-B3A66DF83A63}" srcOrd="2" destOrd="0" presId="urn:microsoft.com/office/officeart/2005/8/layout/orgChart1"/>
    <dgm:cxn modelId="{776B6D8F-7D5D-FA4B-8C2C-D3C6E842A875}" type="presParOf" srcId="{E5240E25-2BAB-4672-9979-B3A66DF83A63}" destId="{D8560887-CDBF-462E-965C-582659147B85}" srcOrd="0" destOrd="0" presId="urn:microsoft.com/office/officeart/2005/8/layout/orgChart1"/>
    <dgm:cxn modelId="{005DA977-6AA5-4D42-9AEF-27FD4569634F}" type="presParOf" srcId="{E5240E25-2BAB-4672-9979-B3A66DF83A63}" destId="{FA6549DF-945A-4784-8BB9-D386E65D762D}" srcOrd="1" destOrd="0" presId="urn:microsoft.com/office/officeart/2005/8/layout/orgChart1"/>
    <dgm:cxn modelId="{5C40C55A-C868-9C40-80E9-86E773E8A417}" type="presParOf" srcId="{FA6549DF-945A-4784-8BB9-D386E65D762D}" destId="{3B8CC3EC-8CFF-44FA-BC5B-69B03E0F3E56}" srcOrd="0" destOrd="0" presId="urn:microsoft.com/office/officeart/2005/8/layout/orgChart1"/>
    <dgm:cxn modelId="{C388294D-AA3A-1046-B84E-33D5F714B3D7}" type="presParOf" srcId="{3B8CC3EC-8CFF-44FA-BC5B-69B03E0F3E56}" destId="{C329821D-17DD-4656-8BE8-A8C73C4BA38E}" srcOrd="0" destOrd="0" presId="urn:microsoft.com/office/officeart/2005/8/layout/orgChart1"/>
    <dgm:cxn modelId="{D66E16D9-193D-A34A-9FDD-4283B30CE835}" type="presParOf" srcId="{3B8CC3EC-8CFF-44FA-BC5B-69B03E0F3E56}" destId="{A22E17DB-C317-4DF6-979D-89DA4A08ED4D}" srcOrd="1" destOrd="0" presId="urn:microsoft.com/office/officeart/2005/8/layout/orgChart1"/>
    <dgm:cxn modelId="{8992ACE9-9FD1-3F4F-A199-9C9CDE4301D4}" type="presParOf" srcId="{FA6549DF-945A-4784-8BB9-D386E65D762D}" destId="{FEA6D950-5530-4DCA-815B-AA93843A13D5}" srcOrd="1" destOrd="0" presId="urn:microsoft.com/office/officeart/2005/8/layout/orgChart1"/>
    <dgm:cxn modelId="{8765E29E-1F53-7D4E-95E5-DC47E60DF1FC}" type="presParOf" srcId="{FA6549DF-945A-4784-8BB9-D386E65D762D}" destId="{B34402B4-5841-4177-8EEF-D12DC5915188}" srcOrd="2" destOrd="0" presId="urn:microsoft.com/office/officeart/2005/8/layout/orgChart1"/>
    <dgm:cxn modelId="{1F83F72F-EE1A-C542-8280-66F5AD0CFE3F}" type="presParOf" srcId="{C66C887A-D327-4A08-AE76-FFE51A7952F7}" destId="{B656DFEC-B8CA-46CE-BB32-7BED30B89946}" srcOrd="2" destOrd="0" presId="urn:microsoft.com/office/officeart/2005/8/layout/orgChar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E35606-B2D1-469B-9B44-D1492193FD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EBAA23-416F-476F-AA6B-481D8EEBFB08}">
      <dgm:prSet phldrT="[Text]"/>
      <dgm:spPr/>
      <dgm:t>
        <a:bodyPr/>
        <a:lstStyle/>
        <a:p>
          <a:r>
            <a:rPr lang="en-US" dirty="0" smtClean="0"/>
            <a:t>Blood samples</a:t>
          </a:r>
          <a:endParaRPr lang="en-US" dirty="0"/>
        </a:p>
      </dgm:t>
    </dgm:pt>
    <dgm:pt modelId="{93AAF4D5-E822-481E-8D72-C94D80E94FCD}" type="parTrans" cxnId="{F0C0DC99-97AB-4215-B960-3132C0EB9727}">
      <dgm:prSet/>
      <dgm:spPr/>
      <dgm:t>
        <a:bodyPr/>
        <a:lstStyle/>
        <a:p>
          <a:endParaRPr lang="en-US"/>
        </a:p>
      </dgm:t>
    </dgm:pt>
    <dgm:pt modelId="{4EB91FC6-DCA9-43C6-80B7-1FBBC18FB941}" type="sibTrans" cxnId="{F0C0DC99-97AB-4215-B960-3132C0EB9727}">
      <dgm:prSet/>
      <dgm:spPr/>
      <dgm:t>
        <a:bodyPr/>
        <a:lstStyle/>
        <a:p>
          <a:endParaRPr lang="en-US"/>
        </a:p>
      </dgm:t>
    </dgm:pt>
    <dgm:pt modelId="{41889974-2751-4609-81D2-A51714091DB4}">
      <dgm:prSet phldrT="[Text]"/>
      <dgm:spPr/>
      <dgm:t>
        <a:bodyPr/>
        <a:lstStyle/>
        <a:p>
          <a:r>
            <a:rPr lang="en-US" dirty="0" smtClean="0"/>
            <a:t>EDTA (6 ml)</a:t>
          </a:r>
          <a:endParaRPr lang="en-US" dirty="0"/>
        </a:p>
      </dgm:t>
    </dgm:pt>
    <dgm:pt modelId="{770209BE-7CB7-460E-BE2A-B513E555447C}" type="parTrans" cxnId="{1D42E2F9-4A0F-4DEE-AD1C-CC3D9EEBCD98}">
      <dgm:prSet/>
      <dgm:spPr/>
      <dgm:t>
        <a:bodyPr/>
        <a:lstStyle/>
        <a:p>
          <a:endParaRPr lang="en-US"/>
        </a:p>
      </dgm:t>
    </dgm:pt>
    <dgm:pt modelId="{015B89DE-841B-4509-A104-B7045543BAF9}" type="sibTrans" cxnId="{1D42E2F9-4A0F-4DEE-AD1C-CC3D9EEBCD98}">
      <dgm:prSet/>
      <dgm:spPr/>
      <dgm:t>
        <a:bodyPr/>
        <a:lstStyle/>
        <a:p>
          <a:endParaRPr lang="en-US"/>
        </a:p>
      </dgm:t>
    </dgm:pt>
    <dgm:pt modelId="{6831B143-3942-4616-B11F-BCDA4203FFE4}">
      <dgm:prSet phldrT="[Text]"/>
      <dgm:spPr/>
      <dgm:t>
        <a:bodyPr/>
        <a:lstStyle/>
        <a:p>
          <a:r>
            <a:rPr lang="en-US" dirty="0" smtClean="0"/>
            <a:t>3 PBMC samples</a:t>
          </a:r>
          <a:endParaRPr lang="en-US" dirty="0"/>
        </a:p>
      </dgm:t>
    </dgm:pt>
    <dgm:pt modelId="{1E592EA9-B376-49BE-9A89-D70F1D7A5E57}" type="parTrans" cxnId="{14EC18C4-A014-4C16-A567-52D15B2601F6}">
      <dgm:prSet/>
      <dgm:spPr/>
      <dgm:t>
        <a:bodyPr/>
        <a:lstStyle/>
        <a:p>
          <a:endParaRPr lang="en-US"/>
        </a:p>
      </dgm:t>
    </dgm:pt>
    <dgm:pt modelId="{5C09D559-5595-44BC-97D3-BCF94DB33D95}" type="sibTrans" cxnId="{14EC18C4-A014-4C16-A567-52D15B2601F6}">
      <dgm:prSet/>
      <dgm:spPr/>
      <dgm:t>
        <a:bodyPr/>
        <a:lstStyle/>
        <a:p>
          <a:endParaRPr lang="en-US"/>
        </a:p>
      </dgm:t>
    </dgm:pt>
    <dgm:pt modelId="{A99E6DCA-A2E5-432D-B90C-A61AC416A7E2}">
      <dgm:prSet phldrT="[Text]"/>
      <dgm:spPr/>
      <dgm:t>
        <a:bodyPr/>
        <a:lstStyle/>
        <a:p>
          <a:r>
            <a:rPr lang="en-US" dirty="0" smtClean="0"/>
            <a:t>Stool samples</a:t>
          </a:r>
          <a:endParaRPr lang="en-US" dirty="0"/>
        </a:p>
      </dgm:t>
    </dgm:pt>
    <dgm:pt modelId="{A678D576-7352-4F27-B28C-B00CDFDD453D}" type="parTrans" cxnId="{8D5EDFAC-CDC2-4E2C-9A84-739997080B29}">
      <dgm:prSet/>
      <dgm:spPr/>
      <dgm:t>
        <a:bodyPr/>
        <a:lstStyle/>
        <a:p>
          <a:endParaRPr lang="en-US"/>
        </a:p>
      </dgm:t>
    </dgm:pt>
    <dgm:pt modelId="{8E9AC842-CE26-4EF6-8D71-19C50802BD9F}" type="sibTrans" cxnId="{8D5EDFAC-CDC2-4E2C-9A84-739997080B29}">
      <dgm:prSet/>
      <dgm:spPr/>
      <dgm:t>
        <a:bodyPr/>
        <a:lstStyle/>
        <a:p>
          <a:endParaRPr lang="en-US"/>
        </a:p>
      </dgm:t>
    </dgm:pt>
    <dgm:pt modelId="{BF9EF1AA-30F1-48B9-AD0C-D348CACE7AE5}">
      <dgm:prSet phldrT="[Text]"/>
      <dgm:spPr/>
      <dgm:t>
        <a:bodyPr/>
        <a:lstStyle/>
        <a:p>
          <a:r>
            <a:rPr lang="en-US" dirty="0" smtClean="0"/>
            <a:t>1 stool sample </a:t>
          </a:r>
          <a:endParaRPr lang="en-US" dirty="0"/>
        </a:p>
      </dgm:t>
    </dgm:pt>
    <dgm:pt modelId="{E5D1CA99-13A0-460A-94FB-A8F164DFFC72}" type="parTrans" cxnId="{3D5A52F4-1E9A-4306-8084-6C226CBD0E42}">
      <dgm:prSet/>
      <dgm:spPr/>
      <dgm:t>
        <a:bodyPr/>
        <a:lstStyle/>
        <a:p>
          <a:endParaRPr lang="en-US"/>
        </a:p>
      </dgm:t>
    </dgm:pt>
    <dgm:pt modelId="{BC33B407-F248-45C4-97D8-79DA049DF595}" type="sibTrans" cxnId="{3D5A52F4-1E9A-4306-8084-6C226CBD0E42}">
      <dgm:prSet/>
      <dgm:spPr/>
      <dgm:t>
        <a:bodyPr/>
        <a:lstStyle/>
        <a:p>
          <a:endParaRPr lang="en-US"/>
        </a:p>
      </dgm:t>
    </dgm:pt>
    <dgm:pt modelId="{AF079BCD-46ED-47F2-A2DB-891C9B91F8FB}">
      <dgm:prSet phldrT="[Text]"/>
      <dgm:spPr/>
      <dgm:t>
        <a:bodyPr/>
        <a:lstStyle/>
        <a:p>
          <a:r>
            <a:rPr lang="en-US" dirty="0" smtClean="0"/>
            <a:t>SST (8.5ml)</a:t>
          </a:r>
          <a:endParaRPr lang="en-US" dirty="0"/>
        </a:p>
      </dgm:t>
    </dgm:pt>
    <dgm:pt modelId="{C974B652-CC29-4B93-8A24-059883E06541}" type="parTrans" cxnId="{FB6D069E-0130-4694-A7F8-194F4E7CBE0F}">
      <dgm:prSet/>
      <dgm:spPr/>
      <dgm:t>
        <a:bodyPr/>
        <a:lstStyle/>
        <a:p>
          <a:endParaRPr lang="en-US"/>
        </a:p>
      </dgm:t>
    </dgm:pt>
    <dgm:pt modelId="{A69E43F3-B432-4426-9E50-BCD4EF393EBB}" type="sibTrans" cxnId="{FB6D069E-0130-4694-A7F8-194F4E7CBE0F}">
      <dgm:prSet/>
      <dgm:spPr/>
      <dgm:t>
        <a:bodyPr/>
        <a:lstStyle/>
        <a:p>
          <a:endParaRPr lang="en-US"/>
        </a:p>
      </dgm:t>
    </dgm:pt>
    <dgm:pt modelId="{BC0E32DF-C57C-451D-B35B-E00A1F521CB4}">
      <dgm:prSet phldrT="[Text]"/>
      <dgm:spPr/>
      <dgm:t>
        <a:bodyPr/>
        <a:lstStyle/>
        <a:p>
          <a:r>
            <a:rPr lang="en-US" dirty="0" smtClean="0"/>
            <a:t>ACD (2x 8.5ml)</a:t>
          </a:r>
          <a:endParaRPr lang="en-US" dirty="0"/>
        </a:p>
      </dgm:t>
    </dgm:pt>
    <dgm:pt modelId="{B749AB71-B47E-4505-99E6-07C5A6BFD662}" type="parTrans" cxnId="{BFF7950A-A9C2-4B08-8E54-00927B93CAB0}">
      <dgm:prSet/>
      <dgm:spPr/>
      <dgm:t>
        <a:bodyPr/>
        <a:lstStyle/>
        <a:p>
          <a:endParaRPr lang="en-US"/>
        </a:p>
      </dgm:t>
    </dgm:pt>
    <dgm:pt modelId="{8D8DDC1F-59BA-4194-B30A-937BD5D227E2}" type="sibTrans" cxnId="{BFF7950A-A9C2-4B08-8E54-00927B93CAB0}">
      <dgm:prSet/>
      <dgm:spPr/>
      <dgm:t>
        <a:bodyPr/>
        <a:lstStyle/>
        <a:p>
          <a:endParaRPr lang="en-US"/>
        </a:p>
      </dgm:t>
    </dgm:pt>
    <dgm:pt modelId="{10C3D527-7270-4252-BF15-9DFF420AEDA6}">
      <dgm:prSet phldrT="[Text]"/>
      <dgm:spPr/>
      <dgm:t>
        <a:bodyPr/>
        <a:lstStyle/>
        <a:p>
          <a:r>
            <a:rPr lang="en-US" dirty="0" smtClean="0"/>
            <a:t>4 equal serum samples</a:t>
          </a:r>
          <a:endParaRPr lang="en-US" dirty="0"/>
        </a:p>
      </dgm:t>
    </dgm:pt>
    <dgm:pt modelId="{CC4A60CD-A633-4559-9A13-FE324C006757}" type="parTrans" cxnId="{13B2B1BC-459F-47FC-9D00-71D2FC4B9C34}">
      <dgm:prSet/>
      <dgm:spPr/>
      <dgm:t>
        <a:bodyPr/>
        <a:lstStyle/>
        <a:p>
          <a:endParaRPr lang="en-US"/>
        </a:p>
      </dgm:t>
    </dgm:pt>
    <dgm:pt modelId="{4E38F5D4-E2C4-4A2C-A2EB-65143620A2C2}" type="sibTrans" cxnId="{13B2B1BC-459F-47FC-9D00-71D2FC4B9C34}">
      <dgm:prSet/>
      <dgm:spPr/>
      <dgm:t>
        <a:bodyPr/>
        <a:lstStyle/>
        <a:p>
          <a:endParaRPr lang="en-US"/>
        </a:p>
      </dgm:t>
    </dgm:pt>
    <dgm:pt modelId="{ECF77A3F-275E-497E-A7E9-80003E4A9A80}">
      <dgm:prSet phldrT="[Text]"/>
      <dgm:spPr/>
      <dgm:t>
        <a:bodyPr/>
        <a:lstStyle/>
        <a:p>
          <a:r>
            <a:rPr lang="en-US" dirty="0" smtClean="0"/>
            <a:t>1 DNA Sample</a:t>
          </a:r>
          <a:endParaRPr lang="en-US" dirty="0"/>
        </a:p>
      </dgm:t>
    </dgm:pt>
    <dgm:pt modelId="{7F6C76D3-CDAF-46E3-A2B1-06E2FD3E9A14}" type="parTrans" cxnId="{847D8DD4-2ED3-4B70-BD86-451C43F103F3}">
      <dgm:prSet/>
      <dgm:spPr/>
      <dgm:t>
        <a:bodyPr/>
        <a:lstStyle/>
        <a:p>
          <a:endParaRPr lang="en-US"/>
        </a:p>
      </dgm:t>
    </dgm:pt>
    <dgm:pt modelId="{850048A0-9BD8-434B-8F58-8002A50B0442}" type="sibTrans" cxnId="{847D8DD4-2ED3-4B70-BD86-451C43F103F3}">
      <dgm:prSet/>
      <dgm:spPr/>
      <dgm:t>
        <a:bodyPr/>
        <a:lstStyle/>
        <a:p>
          <a:endParaRPr lang="en-US"/>
        </a:p>
      </dgm:t>
    </dgm:pt>
    <dgm:pt modelId="{C149B700-23F1-4C4E-973A-C6E4843B4973}">
      <dgm:prSet phldrT="[Text]"/>
      <dgm:spPr/>
      <dgm:t>
        <a:bodyPr/>
        <a:lstStyle/>
        <a:p>
          <a:r>
            <a:rPr lang="en-US" dirty="0" smtClean="0"/>
            <a:t>3 stool biopsies </a:t>
          </a:r>
          <a:endParaRPr lang="en-US" dirty="0"/>
        </a:p>
      </dgm:t>
    </dgm:pt>
    <dgm:pt modelId="{10E30C72-4BF6-4A29-98FF-2DC8310B157F}" type="parTrans" cxnId="{A40060DC-5C1E-46F6-BD78-4A018552CC40}">
      <dgm:prSet/>
      <dgm:spPr/>
      <dgm:t>
        <a:bodyPr/>
        <a:lstStyle/>
        <a:p>
          <a:endParaRPr lang="en-US"/>
        </a:p>
      </dgm:t>
    </dgm:pt>
    <dgm:pt modelId="{25B4C1F6-068F-4B5C-A8BD-1B326BF3D46E}" type="sibTrans" cxnId="{A40060DC-5C1E-46F6-BD78-4A018552CC40}">
      <dgm:prSet/>
      <dgm:spPr/>
      <dgm:t>
        <a:bodyPr/>
        <a:lstStyle/>
        <a:p>
          <a:endParaRPr lang="en-US"/>
        </a:p>
      </dgm:t>
    </dgm:pt>
    <dgm:pt modelId="{A50191C4-ADF0-4403-927D-4BF07DCD81C7}">
      <dgm:prSet phldrT="[Text]"/>
      <dgm:spPr/>
      <dgm:t>
        <a:bodyPr/>
        <a:lstStyle/>
        <a:p>
          <a:r>
            <a:rPr lang="en-US" dirty="0" smtClean="0"/>
            <a:t>Urine samples</a:t>
          </a:r>
          <a:endParaRPr lang="en-US" dirty="0"/>
        </a:p>
      </dgm:t>
    </dgm:pt>
    <dgm:pt modelId="{747FB67A-26B8-42C5-9A83-CC737DD35A5F}" type="parTrans" cxnId="{7B458208-5D2A-4050-963E-C8ABFB644DEA}">
      <dgm:prSet/>
      <dgm:spPr/>
      <dgm:t>
        <a:bodyPr/>
        <a:lstStyle/>
        <a:p>
          <a:endParaRPr lang="en-US"/>
        </a:p>
      </dgm:t>
    </dgm:pt>
    <dgm:pt modelId="{0EACA993-2036-4804-91C6-106A9D251F5F}" type="sibTrans" cxnId="{7B458208-5D2A-4050-963E-C8ABFB644DEA}">
      <dgm:prSet/>
      <dgm:spPr/>
      <dgm:t>
        <a:bodyPr/>
        <a:lstStyle/>
        <a:p>
          <a:endParaRPr lang="en-US"/>
        </a:p>
      </dgm:t>
    </dgm:pt>
    <dgm:pt modelId="{070D8ED6-37BD-417C-9E45-64B3351EF1C0}">
      <dgm:prSet phldrT="[Text]"/>
      <dgm:spPr/>
      <dgm:t>
        <a:bodyPr/>
        <a:lstStyle/>
        <a:p>
          <a:r>
            <a:rPr lang="en-US" dirty="0" smtClean="0"/>
            <a:t>1 x 5ml aliquot</a:t>
          </a:r>
          <a:endParaRPr lang="en-US" dirty="0"/>
        </a:p>
      </dgm:t>
    </dgm:pt>
    <dgm:pt modelId="{58BCCFA3-AF27-416C-8563-53FAF56472BC}" type="parTrans" cxnId="{0AFD323A-F705-4FCF-B7F4-62FD24CDF1C9}">
      <dgm:prSet/>
      <dgm:spPr/>
      <dgm:t>
        <a:bodyPr/>
        <a:lstStyle/>
        <a:p>
          <a:endParaRPr lang="en-US"/>
        </a:p>
      </dgm:t>
    </dgm:pt>
    <dgm:pt modelId="{CCE51A53-B098-44B4-8A3E-3D1A426EF696}" type="sibTrans" cxnId="{0AFD323A-F705-4FCF-B7F4-62FD24CDF1C9}">
      <dgm:prSet/>
      <dgm:spPr/>
      <dgm:t>
        <a:bodyPr/>
        <a:lstStyle/>
        <a:p>
          <a:endParaRPr lang="en-US"/>
        </a:p>
      </dgm:t>
    </dgm:pt>
    <dgm:pt modelId="{C175B9C7-55B7-4C72-BDCD-510FA0750C79}">
      <dgm:prSet phldrT="[Text]"/>
      <dgm:spPr/>
      <dgm:t>
        <a:bodyPr/>
        <a:lstStyle/>
        <a:p>
          <a:r>
            <a:rPr lang="en-US" dirty="0" smtClean="0"/>
            <a:t>Urine Permeability sample </a:t>
          </a:r>
        </a:p>
        <a:p>
          <a:r>
            <a:rPr lang="en-US" dirty="0" smtClean="0"/>
            <a:t>(24 hour collection)</a:t>
          </a:r>
          <a:endParaRPr lang="en-US" dirty="0"/>
        </a:p>
      </dgm:t>
    </dgm:pt>
    <dgm:pt modelId="{7A20DE9A-50D9-4450-86CA-E985728090F4}" type="parTrans" cxnId="{2BD5D651-2FBD-410D-B16A-C16004896508}">
      <dgm:prSet/>
      <dgm:spPr/>
      <dgm:t>
        <a:bodyPr/>
        <a:lstStyle/>
        <a:p>
          <a:endParaRPr lang="en-US"/>
        </a:p>
      </dgm:t>
    </dgm:pt>
    <dgm:pt modelId="{39CC3DEF-FF3D-48BE-8673-AA08DB060778}" type="sibTrans" cxnId="{2BD5D651-2FBD-410D-B16A-C16004896508}">
      <dgm:prSet/>
      <dgm:spPr/>
      <dgm:t>
        <a:bodyPr/>
        <a:lstStyle/>
        <a:p>
          <a:endParaRPr lang="en-US"/>
        </a:p>
      </dgm:t>
    </dgm:pt>
    <dgm:pt modelId="{1C3D450B-AB41-486A-A57E-1810E94A0B35}">
      <dgm:prSet phldrT="[Text]"/>
      <dgm:spPr/>
      <dgm:t>
        <a:bodyPr/>
        <a:lstStyle/>
        <a:p>
          <a:r>
            <a:rPr lang="en-US" dirty="0" smtClean="0"/>
            <a:t>2 x 5 ml aliquots</a:t>
          </a:r>
          <a:endParaRPr lang="en-US" dirty="0"/>
        </a:p>
      </dgm:t>
    </dgm:pt>
    <dgm:pt modelId="{130E4F9D-29C0-4A11-9A21-B980881D0617}" type="parTrans" cxnId="{C1B9BE3F-23DF-408E-B2C2-5D1E3BB89189}">
      <dgm:prSet/>
      <dgm:spPr/>
      <dgm:t>
        <a:bodyPr/>
        <a:lstStyle/>
        <a:p>
          <a:endParaRPr lang="en-US"/>
        </a:p>
      </dgm:t>
    </dgm:pt>
    <dgm:pt modelId="{CFCE8863-8983-4C5D-ACFF-B42411FE757F}" type="sibTrans" cxnId="{C1B9BE3F-23DF-408E-B2C2-5D1E3BB89189}">
      <dgm:prSet/>
      <dgm:spPr/>
      <dgm:t>
        <a:bodyPr/>
        <a:lstStyle/>
        <a:p>
          <a:endParaRPr lang="en-US"/>
        </a:p>
      </dgm:t>
    </dgm:pt>
    <dgm:pt modelId="{DC2B34FF-D18E-468E-9141-E042E39DC4E4}">
      <dgm:prSet phldrT="[Text]"/>
      <dgm:spPr/>
      <dgm:t>
        <a:bodyPr/>
        <a:lstStyle/>
        <a:p>
          <a:r>
            <a:rPr lang="en-US" dirty="0" err="1" smtClean="0"/>
            <a:t>Metabolomics</a:t>
          </a:r>
          <a:r>
            <a:rPr lang="en-US" dirty="0" smtClean="0"/>
            <a:t> (mid-stream)</a:t>
          </a:r>
          <a:endParaRPr lang="en-US" dirty="0"/>
        </a:p>
      </dgm:t>
    </dgm:pt>
    <dgm:pt modelId="{87059894-81F0-42D5-940D-5BE5C5EF8A93}" type="parTrans" cxnId="{FF6B4A32-1FB9-46CF-8EB0-A943DD1CD289}">
      <dgm:prSet/>
      <dgm:spPr/>
      <dgm:t>
        <a:bodyPr/>
        <a:lstStyle/>
        <a:p>
          <a:endParaRPr lang="en-US"/>
        </a:p>
      </dgm:t>
    </dgm:pt>
    <dgm:pt modelId="{BA6F68A9-9266-48E0-BF25-77F37D8EBEF8}" type="sibTrans" cxnId="{FF6B4A32-1FB9-46CF-8EB0-A943DD1CD289}">
      <dgm:prSet/>
      <dgm:spPr/>
      <dgm:t>
        <a:bodyPr/>
        <a:lstStyle/>
        <a:p>
          <a:endParaRPr lang="en-US"/>
        </a:p>
      </dgm:t>
    </dgm:pt>
    <dgm:pt modelId="{F41B3241-D309-40A5-AB48-A03C027E58B3}" type="pres">
      <dgm:prSet presAssocID="{FEE35606-B2D1-469B-9B44-D1492193FD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CA"/>
        </a:p>
      </dgm:t>
    </dgm:pt>
    <dgm:pt modelId="{587DC5CF-B067-4886-9542-2D47249147EA}" type="pres">
      <dgm:prSet presAssocID="{72EBAA23-416F-476F-AA6B-481D8EEBFB08}" presName="hierRoot1" presStyleCnt="0"/>
      <dgm:spPr/>
    </dgm:pt>
    <dgm:pt modelId="{D63F0A8C-4538-4AD1-9A9A-ADAEF69849BC}" type="pres">
      <dgm:prSet presAssocID="{72EBAA23-416F-476F-AA6B-481D8EEBFB08}" presName="composite" presStyleCnt="0"/>
      <dgm:spPr/>
    </dgm:pt>
    <dgm:pt modelId="{88FF18E2-46E4-4E5E-B921-279968C10661}" type="pres">
      <dgm:prSet presAssocID="{72EBAA23-416F-476F-AA6B-481D8EEBFB08}" presName="background" presStyleLbl="node0" presStyleIdx="0" presStyleCnt="3"/>
      <dgm:spPr/>
    </dgm:pt>
    <dgm:pt modelId="{11C1C492-5596-450C-854C-D953D2C0B7D9}" type="pres">
      <dgm:prSet presAssocID="{72EBAA23-416F-476F-AA6B-481D8EEBFB08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FE492950-52D8-4262-B702-80A40629CC4B}" type="pres">
      <dgm:prSet presAssocID="{72EBAA23-416F-476F-AA6B-481D8EEBFB08}" presName="hierChild2" presStyleCnt="0"/>
      <dgm:spPr/>
    </dgm:pt>
    <dgm:pt modelId="{41F13CE0-4878-4469-893D-7F3E9E5622DB}" type="pres">
      <dgm:prSet presAssocID="{770209BE-7CB7-460E-BE2A-B513E555447C}" presName="Name10" presStyleLbl="parChTrans1D2" presStyleIdx="0" presStyleCnt="6"/>
      <dgm:spPr/>
      <dgm:t>
        <a:bodyPr/>
        <a:lstStyle/>
        <a:p>
          <a:endParaRPr lang="en-CA"/>
        </a:p>
      </dgm:t>
    </dgm:pt>
    <dgm:pt modelId="{38E36948-0AC6-48AE-A38D-D4A6D649CEA4}" type="pres">
      <dgm:prSet presAssocID="{41889974-2751-4609-81D2-A51714091DB4}" presName="hierRoot2" presStyleCnt="0"/>
      <dgm:spPr/>
    </dgm:pt>
    <dgm:pt modelId="{CFBDAEC4-F3A6-4897-BCD7-3157940B32A1}" type="pres">
      <dgm:prSet presAssocID="{41889974-2751-4609-81D2-A51714091DB4}" presName="composite2" presStyleCnt="0"/>
      <dgm:spPr/>
    </dgm:pt>
    <dgm:pt modelId="{94BC0069-36E0-4072-B0EF-7D7685AD14F6}" type="pres">
      <dgm:prSet presAssocID="{41889974-2751-4609-81D2-A51714091DB4}" presName="background2" presStyleLbl="node2" presStyleIdx="0" presStyleCnt="6"/>
      <dgm:spPr/>
    </dgm:pt>
    <dgm:pt modelId="{74955F69-DA57-4A43-80D7-C4E67D122A5D}" type="pres">
      <dgm:prSet presAssocID="{41889974-2751-4609-81D2-A51714091DB4}" presName="text2" presStyleLbl="fgAcc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91CE23-F815-4C0A-A11C-6AC0DF4C0AD2}" type="pres">
      <dgm:prSet presAssocID="{41889974-2751-4609-81D2-A51714091DB4}" presName="hierChild3" presStyleCnt="0"/>
      <dgm:spPr/>
    </dgm:pt>
    <dgm:pt modelId="{5F7CC41A-8EBF-42CE-8414-F1212149FA36}" type="pres">
      <dgm:prSet presAssocID="{7F6C76D3-CDAF-46E3-A2B1-06E2FD3E9A14}" presName="Name17" presStyleLbl="parChTrans1D3" presStyleIdx="0" presStyleCnt="6"/>
      <dgm:spPr/>
      <dgm:t>
        <a:bodyPr/>
        <a:lstStyle/>
        <a:p>
          <a:endParaRPr lang="en-CA"/>
        </a:p>
      </dgm:t>
    </dgm:pt>
    <dgm:pt modelId="{234CD631-D4BB-47B8-BDEE-714B9C9A079A}" type="pres">
      <dgm:prSet presAssocID="{ECF77A3F-275E-497E-A7E9-80003E4A9A80}" presName="hierRoot3" presStyleCnt="0"/>
      <dgm:spPr/>
    </dgm:pt>
    <dgm:pt modelId="{74EF0502-4396-4B8F-ABF9-725A5E243BA3}" type="pres">
      <dgm:prSet presAssocID="{ECF77A3F-275E-497E-A7E9-80003E4A9A80}" presName="composite3" presStyleCnt="0"/>
      <dgm:spPr/>
    </dgm:pt>
    <dgm:pt modelId="{BCE20233-FC63-4D99-B585-45C0D1E9E5D7}" type="pres">
      <dgm:prSet presAssocID="{ECF77A3F-275E-497E-A7E9-80003E4A9A80}" presName="background3" presStyleLbl="node3" presStyleIdx="0" presStyleCnt="6"/>
      <dgm:spPr/>
    </dgm:pt>
    <dgm:pt modelId="{B161885A-5189-4DEB-B742-718566F4421B}" type="pres">
      <dgm:prSet presAssocID="{ECF77A3F-275E-497E-A7E9-80003E4A9A80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C1ACCE-18C4-49A3-B823-1955AB62B8F5}" type="pres">
      <dgm:prSet presAssocID="{ECF77A3F-275E-497E-A7E9-80003E4A9A80}" presName="hierChild4" presStyleCnt="0"/>
      <dgm:spPr/>
    </dgm:pt>
    <dgm:pt modelId="{586CA4D4-F586-4642-B7E5-AD788E681404}" type="pres">
      <dgm:prSet presAssocID="{C974B652-CC29-4B93-8A24-059883E06541}" presName="Name10" presStyleLbl="parChTrans1D2" presStyleIdx="1" presStyleCnt="6"/>
      <dgm:spPr/>
      <dgm:t>
        <a:bodyPr/>
        <a:lstStyle/>
        <a:p>
          <a:endParaRPr lang="en-CA"/>
        </a:p>
      </dgm:t>
    </dgm:pt>
    <dgm:pt modelId="{F158F9B5-C101-4CD7-BF16-D0478CB244C4}" type="pres">
      <dgm:prSet presAssocID="{AF079BCD-46ED-47F2-A2DB-891C9B91F8FB}" presName="hierRoot2" presStyleCnt="0"/>
      <dgm:spPr/>
    </dgm:pt>
    <dgm:pt modelId="{7A8C0A10-8416-4F07-AB8A-77CC26E33DE0}" type="pres">
      <dgm:prSet presAssocID="{AF079BCD-46ED-47F2-A2DB-891C9B91F8FB}" presName="composite2" presStyleCnt="0"/>
      <dgm:spPr/>
    </dgm:pt>
    <dgm:pt modelId="{54751A5B-5181-4BFC-B08C-BD29714E695A}" type="pres">
      <dgm:prSet presAssocID="{AF079BCD-46ED-47F2-A2DB-891C9B91F8FB}" presName="background2" presStyleLbl="node2" presStyleIdx="1" presStyleCnt="6"/>
      <dgm:spPr/>
    </dgm:pt>
    <dgm:pt modelId="{1C6BF395-92D2-4440-A8B7-2F9BFD95C14D}" type="pres">
      <dgm:prSet presAssocID="{AF079BCD-46ED-47F2-A2DB-891C9B91F8FB}" presName="text2" presStyleLbl="fgAcc2" presStyleIdx="1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1715A9B9-A4AA-4B13-8701-A2AC5767AB55}" type="pres">
      <dgm:prSet presAssocID="{AF079BCD-46ED-47F2-A2DB-891C9B91F8FB}" presName="hierChild3" presStyleCnt="0"/>
      <dgm:spPr/>
    </dgm:pt>
    <dgm:pt modelId="{69DE97CC-F91A-4722-94F6-9668E90BD6B7}" type="pres">
      <dgm:prSet presAssocID="{CC4A60CD-A633-4559-9A13-FE324C006757}" presName="Name17" presStyleLbl="parChTrans1D3" presStyleIdx="1" presStyleCnt="6"/>
      <dgm:spPr/>
      <dgm:t>
        <a:bodyPr/>
        <a:lstStyle/>
        <a:p>
          <a:endParaRPr lang="en-CA"/>
        </a:p>
      </dgm:t>
    </dgm:pt>
    <dgm:pt modelId="{60D69717-CD2D-42B6-83A2-27465E7462F7}" type="pres">
      <dgm:prSet presAssocID="{10C3D527-7270-4252-BF15-9DFF420AEDA6}" presName="hierRoot3" presStyleCnt="0"/>
      <dgm:spPr/>
    </dgm:pt>
    <dgm:pt modelId="{2C965124-0E4D-44A5-B2B6-BD4B84372C6C}" type="pres">
      <dgm:prSet presAssocID="{10C3D527-7270-4252-BF15-9DFF420AEDA6}" presName="composite3" presStyleCnt="0"/>
      <dgm:spPr/>
    </dgm:pt>
    <dgm:pt modelId="{9DD0AC92-365F-408F-8483-84D5B73F38FE}" type="pres">
      <dgm:prSet presAssocID="{10C3D527-7270-4252-BF15-9DFF420AEDA6}" presName="background3" presStyleLbl="node3" presStyleIdx="1" presStyleCnt="6"/>
      <dgm:spPr/>
    </dgm:pt>
    <dgm:pt modelId="{51C648ED-B1A9-4FEA-A616-012996813CB6}" type="pres">
      <dgm:prSet presAssocID="{10C3D527-7270-4252-BF15-9DFF420AEDA6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1920F3-81E1-40E2-8E86-73D1DA54D225}" type="pres">
      <dgm:prSet presAssocID="{10C3D527-7270-4252-BF15-9DFF420AEDA6}" presName="hierChild4" presStyleCnt="0"/>
      <dgm:spPr/>
    </dgm:pt>
    <dgm:pt modelId="{B204E0D0-32B1-44DF-8EF6-C5C5F56AB17C}" type="pres">
      <dgm:prSet presAssocID="{B749AB71-B47E-4505-99E6-07C5A6BFD662}" presName="Name10" presStyleLbl="parChTrans1D2" presStyleIdx="2" presStyleCnt="6"/>
      <dgm:spPr/>
      <dgm:t>
        <a:bodyPr/>
        <a:lstStyle/>
        <a:p>
          <a:endParaRPr lang="en-CA"/>
        </a:p>
      </dgm:t>
    </dgm:pt>
    <dgm:pt modelId="{2FC028A2-F1AA-42EF-97F8-F2634B8BE5F3}" type="pres">
      <dgm:prSet presAssocID="{BC0E32DF-C57C-451D-B35B-E00A1F521CB4}" presName="hierRoot2" presStyleCnt="0"/>
      <dgm:spPr/>
    </dgm:pt>
    <dgm:pt modelId="{937B93B4-E527-4644-A25D-8C92A49EC65B}" type="pres">
      <dgm:prSet presAssocID="{BC0E32DF-C57C-451D-B35B-E00A1F521CB4}" presName="composite2" presStyleCnt="0"/>
      <dgm:spPr/>
    </dgm:pt>
    <dgm:pt modelId="{115D9085-B613-4C15-B9BF-DCA0A3E40BAA}" type="pres">
      <dgm:prSet presAssocID="{BC0E32DF-C57C-451D-B35B-E00A1F521CB4}" presName="background2" presStyleLbl="node2" presStyleIdx="2" presStyleCnt="6"/>
      <dgm:spPr/>
    </dgm:pt>
    <dgm:pt modelId="{FB9E229E-19C4-40C2-97AC-08F9886429C3}" type="pres">
      <dgm:prSet presAssocID="{BC0E32DF-C57C-451D-B35B-E00A1F521CB4}" presName="text2" presStyleLbl="fgAcc2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C245095-DAED-458E-8ADD-8D886811410F}" type="pres">
      <dgm:prSet presAssocID="{BC0E32DF-C57C-451D-B35B-E00A1F521CB4}" presName="hierChild3" presStyleCnt="0"/>
      <dgm:spPr/>
    </dgm:pt>
    <dgm:pt modelId="{B1D4F0F4-EF8D-412F-971D-E40408783D04}" type="pres">
      <dgm:prSet presAssocID="{1E592EA9-B376-49BE-9A89-D70F1D7A5E57}" presName="Name17" presStyleLbl="parChTrans1D3" presStyleIdx="2" presStyleCnt="6"/>
      <dgm:spPr/>
      <dgm:t>
        <a:bodyPr/>
        <a:lstStyle/>
        <a:p>
          <a:endParaRPr lang="en-CA"/>
        </a:p>
      </dgm:t>
    </dgm:pt>
    <dgm:pt modelId="{518AB9FA-9BB4-4751-B1D9-BC911EA0EB4D}" type="pres">
      <dgm:prSet presAssocID="{6831B143-3942-4616-B11F-BCDA4203FFE4}" presName="hierRoot3" presStyleCnt="0"/>
      <dgm:spPr/>
    </dgm:pt>
    <dgm:pt modelId="{6A924ED6-FC9E-42DB-A27D-D3BF734E7EE4}" type="pres">
      <dgm:prSet presAssocID="{6831B143-3942-4616-B11F-BCDA4203FFE4}" presName="composite3" presStyleCnt="0"/>
      <dgm:spPr/>
    </dgm:pt>
    <dgm:pt modelId="{6139DF8E-2C8D-4C2F-8511-892380B03B89}" type="pres">
      <dgm:prSet presAssocID="{6831B143-3942-4616-B11F-BCDA4203FFE4}" presName="background3" presStyleLbl="node3" presStyleIdx="2" presStyleCnt="6"/>
      <dgm:spPr/>
    </dgm:pt>
    <dgm:pt modelId="{533DCB1C-0A44-4F2A-AA31-AA2219B34D89}" type="pres">
      <dgm:prSet presAssocID="{6831B143-3942-4616-B11F-BCDA4203FFE4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0BC47074-F7DE-4AD8-9DB8-E4B93AC5F99E}" type="pres">
      <dgm:prSet presAssocID="{6831B143-3942-4616-B11F-BCDA4203FFE4}" presName="hierChild4" presStyleCnt="0"/>
      <dgm:spPr/>
    </dgm:pt>
    <dgm:pt modelId="{F3AFB7D9-57C0-47AA-8C88-826EFED022BA}" type="pres">
      <dgm:prSet presAssocID="{A99E6DCA-A2E5-432D-B90C-A61AC416A7E2}" presName="hierRoot1" presStyleCnt="0"/>
      <dgm:spPr/>
    </dgm:pt>
    <dgm:pt modelId="{C4A42006-9765-4515-8CE8-6E0462F576BF}" type="pres">
      <dgm:prSet presAssocID="{A99E6DCA-A2E5-432D-B90C-A61AC416A7E2}" presName="composite" presStyleCnt="0"/>
      <dgm:spPr/>
    </dgm:pt>
    <dgm:pt modelId="{E62ED03B-7C2C-4EB3-A4A0-38836AC88C2B}" type="pres">
      <dgm:prSet presAssocID="{A99E6DCA-A2E5-432D-B90C-A61AC416A7E2}" presName="background" presStyleLbl="node0" presStyleIdx="1" presStyleCnt="3"/>
      <dgm:spPr/>
    </dgm:pt>
    <dgm:pt modelId="{77B27070-9BC2-4E00-955C-8CF7195275F6}" type="pres">
      <dgm:prSet presAssocID="{A99E6DCA-A2E5-432D-B90C-A61AC416A7E2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7D6ED5-925E-4E5F-B0D4-49B4D5223172}" type="pres">
      <dgm:prSet presAssocID="{A99E6DCA-A2E5-432D-B90C-A61AC416A7E2}" presName="hierChild2" presStyleCnt="0"/>
      <dgm:spPr/>
    </dgm:pt>
    <dgm:pt modelId="{ECB3EA58-3E5D-45AA-B911-8DFCE9E90EB8}" type="pres">
      <dgm:prSet presAssocID="{E5D1CA99-13A0-460A-94FB-A8F164DFFC72}" presName="Name10" presStyleLbl="parChTrans1D2" presStyleIdx="3" presStyleCnt="6"/>
      <dgm:spPr/>
      <dgm:t>
        <a:bodyPr/>
        <a:lstStyle/>
        <a:p>
          <a:endParaRPr lang="en-CA"/>
        </a:p>
      </dgm:t>
    </dgm:pt>
    <dgm:pt modelId="{2184C220-B3F1-4851-9001-ECDD26CD713C}" type="pres">
      <dgm:prSet presAssocID="{BF9EF1AA-30F1-48B9-AD0C-D348CACE7AE5}" presName="hierRoot2" presStyleCnt="0"/>
      <dgm:spPr/>
    </dgm:pt>
    <dgm:pt modelId="{DCC51D34-C17E-4D77-81D3-B4C49211FB8E}" type="pres">
      <dgm:prSet presAssocID="{BF9EF1AA-30F1-48B9-AD0C-D348CACE7AE5}" presName="composite2" presStyleCnt="0"/>
      <dgm:spPr/>
    </dgm:pt>
    <dgm:pt modelId="{B6E9AA93-1DF9-44CF-A86B-7AD12FA38C92}" type="pres">
      <dgm:prSet presAssocID="{BF9EF1AA-30F1-48B9-AD0C-D348CACE7AE5}" presName="background2" presStyleLbl="node2" presStyleIdx="3" presStyleCnt="6"/>
      <dgm:spPr/>
    </dgm:pt>
    <dgm:pt modelId="{3E6F7A57-7843-438C-8F0B-BB2ABB3D979D}" type="pres">
      <dgm:prSet presAssocID="{BF9EF1AA-30F1-48B9-AD0C-D348CACE7AE5}" presName="text2" presStyleLbl="fgAcc2" presStyleIdx="3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37622B10-9C8D-42B0-8068-E823B48EBCB1}" type="pres">
      <dgm:prSet presAssocID="{BF9EF1AA-30F1-48B9-AD0C-D348CACE7AE5}" presName="hierChild3" presStyleCnt="0"/>
      <dgm:spPr/>
    </dgm:pt>
    <dgm:pt modelId="{093FE1AA-576D-41BB-9252-48FCA711D1A6}" type="pres">
      <dgm:prSet presAssocID="{10E30C72-4BF6-4A29-98FF-2DC8310B157F}" presName="Name17" presStyleLbl="parChTrans1D3" presStyleIdx="3" presStyleCnt="6"/>
      <dgm:spPr/>
      <dgm:t>
        <a:bodyPr/>
        <a:lstStyle/>
        <a:p>
          <a:endParaRPr lang="en-CA"/>
        </a:p>
      </dgm:t>
    </dgm:pt>
    <dgm:pt modelId="{300CB3C2-6791-41E8-9741-2EA5DEF2739C}" type="pres">
      <dgm:prSet presAssocID="{C149B700-23F1-4C4E-973A-C6E4843B4973}" presName="hierRoot3" presStyleCnt="0"/>
      <dgm:spPr/>
    </dgm:pt>
    <dgm:pt modelId="{0ED2C541-51A5-456C-B11A-2B6AAC64EA28}" type="pres">
      <dgm:prSet presAssocID="{C149B700-23F1-4C4E-973A-C6E4843B4973}" presName="composite3" presStyleCnt="0"/>
      <dgm:spPr/>
    </dgm:pt>
    <dgm:pt modelId="{F5B321EA-6BE9-422C-BE88-73B3446A485A}" type="pres">
      <dgm:prSet presAssocID="{C149B700-23F1-4C4E-973A-C6E4843B4973}" presName="background3" presStyleLbl="node3" presStyleIdx="3" presStyleCnt="6"/>
      <dgm:spPr/>
    </dgm:pt>
    <dgm:pt modelId="{684EB198-D68C-4D47-80A1-53B0D345BED8}" type="pres">
      <dgm:prSet presAssocID="{C149B700-23F1-4C4E-973A-C6E4843B4973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ABF279-A836-4ABE-98D9-E792078E93F4}" type="pres">
      <dgm:prSet presAssocID="{C149B700-23F1-4C4E-973A-C6E4843B4973}" presName="hierChild4" presStyleCnt="0"/>
      <dgm:spPr/>
    </dgm:pt>
    <dgm:pt modelId="{9ED1BC5F-A5CD-4983-B1B2-F37C1D83319E}" type="pres">
      <dgm:prSet presAssocID="{A50191C4-ADF0-4403-927D-4BF07DCD81C7}" presName="hierRoot1" presStyleCnt="0"/>
      <dgm:spPr/>
    </dgm:pt>
    <dgm:pt modelId="{A4AC8305-E23A-4CED-B321-B444BB4D3818}" type="pres">
      <dgm:prSet presAssocID="{A50191C4-ADF0-4403-927D-4BF07DCD81C7}" presName="composite" presStyleCnt="0"/>
      <dgm:spPr/>
    </dgm:pt>
    <dgm:pt modelId="{82B9222E-AD6C-40E1-A358-84D94EA77D57}" type="pres">
      <dgm:prSet presAssocID="{A50191C4-ADF0-4403-927D-4BF07DCD81C7}" presName="background" presStyleLbl="node0" presStyleIdx="2" presStyleCnt="3"/>
      <dgm:spPr/>
    </dgm:pt>
    <dgm:pt modelId="{FA847C7A-8580-49CD-AC86-B6A8A836BE07}" type="pres">
      <dgm:prSet presAssocID="{A50191C4-ADF0-4403-927D-4BF07DCD81C7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058A25-CFF0-44CE-AFCA-1CF0386E4ED3}" type="pres">
      <dgm:prSet presAssocID="{A50191C4-ADF0-4403-927D-4BF07DCD81C7}" presName="hierChild2" presStyleCnt="0"/>
      <dgm:spPr/>
    </dgm:pt>
    <dgm:pt modelId="{8CA61112-91B0-4ECC-97CA-291D747972E2}" type="pres">
      <dgm:prSet presAssocID="{87059894-81F0-42D5-940D-5BE5C5EF8A93}" presName="Name10" presStyleLbl="parChTrans1D2" presStyleIdx="4" presStyleCnt="6"/>
      <dgm:spPr/>
      <dgm:t>
        <a:bodyPr/>
        <a:lstStyle/>
        <a:p>
          <a:endParaRPr lang="en-CA"/>
        </a:p>
      </dgm:t>
    </dgm:pt>
    <dgm:pt modelId="{6D3FEA35-9CD9-410C-8197-C56EEC9E2C1E}" type="pres">
      <dgm:prSet presAssocID="{DC2B34FF-D18E-468E-9141-E042E39DC4E4}" presName="hierRoot2" presStyleCnt="0"/>
      <dgm:spPr/>
    </dgm:pt>
    <dgm:pt modelId="{7AA8CC15-B1A4-496B-A6FF-9F0934448D6E}" type="pres">
      <dgm:prSet presAssocID="{DC2B34FF-D18E-468E-9141-E042E39DC4E4}" presName="composite2" presStyleCnt="0"/>
      <dgm:spPr/>
    </dgm:pt>
    <dgm:pt modelId="{427A39B1-D290-42A8-9BE7-CA470AF2ED52}" type="pres">
      <dgm:prSet presAssocID="{DC2B34FF-D18E-468E-9141-E042E39DC4E4}" presName="background2" presStyleLbl="node2" presStyleIdx="4" presStyleCnt="6"/>
      <dgm:spPr/>
    </dgm:pt>
    <dgm:pt modelId="{4851BE2D-F178-4A0C-986B-FE65EDB4C103}" type="pres">
      <dgm:prSet presAssocID="{DC2B34FF-D18E-468E-9141-E042E39DC4E4}" presName="text2" presStyleLbl="fgAcc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D4D629-5281-470D-A75A-60F08F1A19AF}" type="pres">
      <dgm:prSet presAssocID="{DC2B34FF-D18E-468E-9141-E042E39DC4E4}" presName="hierChild3" presStyleCnt="0"/>
      <dgm:spPr/>
    </dgm:pt>
    <dgm:pt modelId="{F8BE608C-E240-48B9-AFB3-F5A6749149DD}" type="pres">
      <dgm:prSet presAssocID="{58BCCFA3-AF27-416C-8563-53FAF56472BC}" presName="Name17" presStyleLbl="parChTrans1D3" presStyleIdx="4" presStyleCnt="6"/>
      <dgm:spPr/>
      <dgm:t>
        <a:bodyPr/>
        <a:lstStyle/>
        <a:p>
          <a:endParaRPr lang="en-CA"/>
        </a:p>
      </dgm:t>
    </dgm:pt>
    <dgm:pt modelId="{159A415B-44B2-469C-8123-768299AF1160}" type="pres">
      <dgm:prSet presAssocID="{070D8ED6-37BD-417C-9E45-64B3351EF1C0}" presName="hierRoot3" presStyleCnt="0"/>
      <dgm:spPr/>
    </dgm:pt>
    <dgm:pt modelId="{0CE5D847-0E93-49FD-9581-954687F82E53}" type="pres">
      <dgm:prSet presAssocID="{070D8ED6-37BD-417C-9E45-64B3351EF1C0}" presName="composite3" presStyleCnt="0"/>
      <dgm:spPr/>
    </dgm:pt>
    <dgm:pt modelId="{D688EC84-1F28-46A9-AA70-E92C42A2F9D1}" type="pres">
      <dgm:prSet presAssocID="{070D8ED6-37BD-417C-9E45-64B3351EF1C0}" presName="background3" presStyleLbl="node3" presStyleIdx="4" presStyleCnt="6"/>
      <dgm:spPr/>
    </dgm:pt>
    <dgm:pt modelId="{534B48D4-C724-4893-AF07-82EF9AE63F4E}" type="pres">
      <dgm:prSet presAssocID="{070D8ED6-37BD-417C-9E45-64B3351EF1C0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55509C78-6919-45A8-B2D5-BC5B56BC0E2B}" type="pres">
      <dgm:prSet presAssocID="{070D8ED6-37BD-417C-9E45-64B3351EF1C0}" presName="hierChild4" presStyleCnt="0"/>
      <dgm:spPr/>
    </dgm:pt>
    <dgm:pt modelId="{702557A1-BF23-49EE-B1CD-DB9D27AD51B9}" type="pres">
      <dgm:prSet presAssocID="{7A20DE9A-50D9-4450-86CA-E985728090F4}" presName="Name10" presStyleLbl="parChTrans1D2" presStyleIdx="5" presStyleCnt="6"/>
      <dgm:spPr/>
      <dgm:t>
        <a:bodyPr/>
        <a:lstStyle/>
        <a:p>
          <a:endParaRPr lang="en-CA"/>
        </a:p>
      </dgm:t>
    </dgm:pt>
    <dgm:pt modelId="{5165B015-C9A2-4940-A96D-5F73CDDF956F}" type="pres">
      <dgm:prSet presAssocID="{C175B9C7-55B7-4C72-BDCD-510FA0750C79}" presName="hierRoot2" presStyleCnt="0"/>
      <dgm:spPr/>
    </dgm:pt>
    <dgm:pt modelId="{675B053D-A21E-4533-9521-ED349AC7C7B0}" type="pres">
      <dgm:prSet presAssocID="{C175B9C7-55B7-4C72-BDCD-510FA0750C79}" presName="composite2" presStyleCnt="0"/>
      <dgm:spPr/>
    </dgm:pt>
    <dgm:pt modelId="{CDC866D8-A763-44BE-8D8E-48E7C9153426}" type="pres">
      <dgm:prSet presAssocID="{C175B9C7-55B7-4C72-BDCD-510FA0750C79}" presName="background2" presStyleLbl="node2" presStyleIdx="5" presStyleCnt="6"/>
      <dgm:spPr/>
    </dgm:pt>
    <dgm:pt modelId="{9462BA07-D173-4D40-98E1-288A9660544C}" type="pres">
      <dgm:prSet presAssocID="{C175B9C7-55B7-4C72-BDCD-510FA0750C79}" presName="text2" presStyleLbl="fgAcc2" presStyleIdx="5" presStyleCnt="6" custScaleX="132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EA49BA-4853-4D9C-92FF-972BD1C125C2}" type="pres">
      <dgm:prSet presAssocID="{C175B9C7-55B7-4C72-BDCD-510FA0750C79}" presName="hierChild3" presStyleCnt="0"/>
      <dgm:spPr/>
    </dgm:pt>
    <dgm:pt modelId="{35374149-29B0-4F65-AF0B-F71AA635B37C}" type="pres">
      <dgm:prSet presAssocID="{130E4F9D-29C0-4A11-9A21-B980881D0617}" presName="Name17" presStyleLbl="parChTrans1D3" presStyleIdx="5" presStyleCnt="6"/>
      <dgm:spPr/>
      <dgm:t>
        <a:bodyPr/>
        <a:lstStyle/>
        <a:p>
          <a:endParaRPr lang="en-CA"/>
        </a:p>
      </dgm:t>
    </dgm:pt>
    <dgm:pt modelId="{48073D27-E29B-48A3-BD8A-1589BC0DE644}" type="pres">
      <dgm:prSet presAssocID="{1C3D450B-AB41-486A-A57E-1810E94A0B35}" presName="hierRoot3" presStyleCnt="0"/>
      <dgm:spPr/>
    </dgm:pt>
    <dgm:pt modelId="{4582243D-5A3F-4AF6-9973-EC74C43D325A}" type="pres">
      <dgm:prSet presAssocID="{1C3D450B-AB41-486A-A57E-1810E94A0B35}" presName="composite3" presStyleCnt="0"/>
      <dgm:spPr/>
    </dgm:pt>
    <dgm:pt modelId="{1D2D5C52-46C9-4813-AD30-D0627B51A6CE}" type="pres">
      <dgm:prSet presAssocID="{1C3D450B-AB41-486A-A57E-1810E94A0B35}" presName="background3" presStyleLbl="node3" presStyleIdx="5" presStyleCnt="6"/>
      <dgm:spPr/>
    </dgm:pt>
    <dgm:pt modelId="{D06B7F1A-8797-458E-9206-7D9983A29C96}" type="pres">
      <dgm:prSet presAssocID="{1C3D450B-AB41-486A-A57E-1810E94A0B35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2B4CE121-135A-4E32-9C25-731E605E9568}" type="pres">
      <dgm:prSet presAssocID="{1C3D450B-AB41-486A-A57E-1810E94A0B35}" presName="hierChild4" presStyleCnt="0"/>
      <dgm:spPr/>
    </dgm:pt>
  </dgm:ptLst>
  <dgm:cxnLst>
    <dgm:cxn modelId="{2BD5D651-2FBD-410D-B16A-C16004896508}" srcId="{A50191C4-ADF0-4403-927D-4BF07DCD81C7}" destId="{C175B9C7-55B7-4C72-BDCD-510FA0750C79}" srcOrd="1" destOrd="0" parTransId="{7A20DE9A-50D9-4450-86CA-E985728090F4}" sibTransId="{39CC3DEF-FF3D-48BE-8673-AA08DB060778}"/>
    <dgm:cxn modelId="{FF6B4A32-1FB9-46CF-8EB0-A943DD1CD289}" srcId="{A50191C4-ADF0-4403-927D-4BF07DCD81C7}" destId="{DC2B34FF-D18E-468E-9141-E042E39DC4E4}" srcOrd="0" destOrd="0" parTransId="{87059894-81F0-42D5-940D-5BE5C5EF8A93}" sibTransId="{BA6F68A9-9266-48E0-BF25-77F37D8EBEF8}"/>
    <dgm:cxn modelId="{CCC7586C-4199-C149-BB81-D2CD3EB15AEE}" type="presOf" srcId="{72EBAA23-416F-476F-AA6B-481D8EEBFB08}" destId="{11C1C492-5596-450C-854C-D953D2C0B7D9}" srcOrd="0" destOrd="0" presId="urn:microsoft.com/office/officeart/2005/8/layout/hierarchy1"/>
    <dgm:cxn modelId="{ECA47579-3D2E-4A46-959A-E4F8C391ACBC}" type="presOf" srcId="{FEE35606-B2D1-469B-9B44-D1492193FDA2}" destId="{F41B3241-D309-40A5-AB48-A03C027E58B3}" srcOrd="0" destOrd="0" presId="urn:microsoft.com/office/officeart/2005/8/layout/hierarchy1"/>
    <dgm:cxn modelId="{2BFCBDEC-D762-A846-9EB6-317133630648}" type="presOf" srcId="{B749AB71-B47E-4505-99E6-07C5A6BFD662}" destId="{B204E0D0-32B1-44DF-8EF6-C5C5F56AB17C}" srcOrd="0" destOrd="0" presId="urn:microsoft.com/office/officeart/2005/8/layout/hierarchy1"/>
    <dgm:cxn modelId="{06475CAC-5299-3046-9454-DD158A9E0952}" type="presOf" srcId="{AF079BCD-46ED-47F2-A2DB-891C9B91F8FB}" destId="{1C6BF395-92D2-4440-A8B7-2F9BFD95C14D}" srcOrd="0" destOrd="0" presId="urn:microsoft.com/office/officeart/2005/8/layout/hierarchy1"/>
    <dgm:cxn modelId="{4B77BC6F-7549-EB4D-97E4-4956930F76EC}" type="presOf" srcId="{A50191C4-ADF0-4403-927D-4BF07DCD81C7}" destId="{FA847C7A-8580-49CD-AC86-B6A8A836BE07}" srcOrd="0" destOrd="0" presId="urn:microsoft.com/office/officeart/2005/8/layout/hierarchy1"/>
    <dgm:cxn modelId="{BCD16323-A31D-284B-856D-FCE17FB870D0}" type="presOf" srcId="{C175B9C7-55B7-4C72-BDCD-510FA0750C79}" destId="{9462BA07-D173-4D40-98E1-288A9660544C}" srcOrd="0" destOrd="0" presId="urn:microsoft.com/office/officeart/2005/8/layout/hierarchy1"/>
    <dgm:cxn modelId="{FB6D069E-0130-4694-A7F8-194F4E7CBE0F}" srcId="{72EBAA23-416F-476F-AA6B-481D8EEBFB08}" destId="{AF079BCD-46ED-47F2-A2DB-891C9B91F8FB}" srcOrd="1" destOrd="0" parTransId="{C974B652-CC29-4B93-8A24-059883E06541}" sibTransId="{A69E43F3-B432-4426-9E50-BCD4EF393EBB}"/>
    <dgm:cxn modelId="{31405A35-8FDA-D243-888C-D3FB3C80CDE1}" type="presOf" srcId="{070D8ED6-37BD-417C-9E45-64B3351EF1C0}" destId="{534B48D4-C724-4893-AF07-82EF9AE63F4E}" srcOrd="0" destOrd="0" presId="urn:microsoft.com/office/officeart/2005/8/layout/hierarchy1"/>
    <dgm:cxn modelId="{53453F4A-E87D-D74A-9117-BA9B8348F010}" type="presOf" srcId="{C149B700-23F1-4C4E-973A-C6E4843B4973}" destId="{684EB198-D68C-4D47-80A1-53B0D345BED8}" srcOrd="0" destOrd="0" presId="urn:microsoft.com/office/officeart/2005/8/layout/hierarchy1"/>
    <dgm:cxn modelId="{BD5D2FDD-DBF7-0D44-9A0C-FC688C48125B}" type="presOf" srcId="{10C3D527-7270-4252-BF15-9DFF420AEDA6}" destId="{51C648ED-B1A9-4FEA-A616-012996813CB6}" srcOrd="0" destOrd="0" presId="urn:microsoft.com/office/officeart/2005/8/layout/hierarchy1"/>
    <dgm:cxn modelId="{7B458208-5D2A-4050-963E-C8ABFB644DEA}" srcId="{FEE35606-B2D1-469B-9B44-D1492193FDA2}" destId="{A50191C4-ADF0-4403-927D-4BF07DCD81C7}" srcOrd="2" destOrd="0" parTransId="{747FB67A-26B8-42C5-9A83-CC737DD35A5F}" sibTransId="{0EACA993-2036-4804-91C6-106A9D251F5F}"/>
    <dgm:cxn modelId="{F3DC9B90-4DEE-EC43-AF36-F48AB6AE0FF5}" type="presOf" srcId="{BC0E32DF-C57C-451D-B35B-E00A1F521CB4}" destId="{FB9E229E-19C4-40C2-97AC-08F9886429C3}" srcOrd="0" destOrd="0" presId="urn:microsoft.com/office/officeart/2005/8/layout/hierarchy1"/>
    <dgm:cxn modelId="{0CE88B2C-04F9-8447-A0AB-B36185BB0250}" type="presOf" srcId="{7A20DE9A-50D9-4450-86CA-E985728090F4}" destId="{702557A1-BF23-49EE-B1CD-DB9D27AD51B9}" srcOrd="0" destOrd="0" presId="urn:microsoft.com/office/officeart/2005/8/layout/hierarchy1"/>
    <dgm:cxn modelId="{C1B9BE3F-23DF-408E-B2C2-5D1E3BB89189}" srcId="{C175B9C7-55B7-4C72-BDCD-510FA0750C79}" destId="{1C3D450B-AB41-486A-A57E-1810E94A0B35}" srcOrd="0" destOrd="0" parTransId="{130E4F9D-29C0-4A11-9A21-B980881D0617}" sibTransId="{CFCE8863-8983-4C5D-ACFF-B42411FE757F}"/>
    <dgm:cxn modelId="{73069584-2BB7-B146-9CFE-2C5E4BE96D65}" type="presOf" srcId="{10E30C72-4BF6-4A29-98FF-2DC8310B157F}" destId="{093FE1AA-576D-41BB-9252-48FCA711D1A6}" srcOrd="0" destOrd="0" presId="urn:microsoft.com/office/officeart/2005/8/layout/hierarchy1"/>
    <dgm:cxn modelId="{10B3B253-1777-E94F-BA80-43A8B8F5A238}" type="presOf" srcId="{7F6C76D3-CDAF-46E3-A2B1-06E2FD3E9A14}" destId="{5F7CC41A-8EBF-42CE-8414-F1212149FA36}" srcOrd="0" destOrd="0" presId="urn:microsoft.com/office/officeart/2005/8/layout/hierarchy1"/>
    <dgm:cxn modelId="{98C671FD-4E41-D94B-B843-D7F3F5C0CDE3}" type="presOf" srcId="{ECF77A3F-275E-497E-A7E9-80003E4A9A80}" destId="{B161885A-5189-4DEB-B742-718566F4421B}" srcOrd="0" destOrd="0" presId="urn:microsoft.com/office/officeart/2005/8/layout/hierarchy1"/>
    <dgm:cxn modelId="{887BC36B-9094-0D41-94D9-2DDB9538FD22}" type="presOf" srcId="{770209BE-7CB7-460E-BE2A-B513E555447C}" destId="{41F13CE0-4878-4469-893D-7F3E9E5622DB}" srcOrd="0" destOrd="0" presId="urn:microsoft.com/office/officeart/2005/8/layout/hierarchy1"/>
    <dgm:cxn modelId="{0AFD323A-F705-4FCF-B7F4-62FD24CDF1C9}" srcId="{DC2B34FF-D18E-468E-9141-E042E39DC4E4}" destId="{070D8ED6-37BD-417C-9E45-64B3351EF1C0}" srcOrd="0" destOrd="0" parTransId="{58BCCFA3-AF27-416C-8563-53FAF56472BC}" sibTransId="{CCE51A53-B098-44B4-8A3E-3D1A426EF696}"/>
    <dgm:cxn modelId="{13B2B1BC-459F-47FC-9D00-71D2FC4B9C34}" srcId="{AF079BCD-46ED-47F2-A2DB-891C9B91F8FB}" destId="{10C3D527-7270-4252-BF15-9DFF420AEDA6}" srcOrd="0" destOrd="0" parTransId="{CC4A60CD-A633-4559-9A13-FE324C006757}" sibTransId="{4E38F5D4-E2C4-4A2C-A2EB-65143620A2C2}"/>
    <dgm:cxn modelId="{5686D97D-95F3-B541-AC9C-34C0BE0B08F1}" type="presOf" srcId="{58BCCFA3-AF27-416C-8563-53FAF56472BC}" destId="{F8BE608C-E240-48B9-AFB3-F5A6749149DD}" srcOrd="0" destOrd="0" presId="urn:microsoft.com/office/officeart/2005/8/layout/hierarchy1"/>
    <dgm:cxn modelId="{14EC18C4-A014-4C16-A567-52D15B2601F6}" srcId="{BC0E32DF-C57C-451D-B35B-E00A1F521CB4}" destId="{6831B143-3942-4616-B11F-BCDA4203FFE4}" srcOrd="0" destOrd="0" parTransId="{1E592EA9-B376-49BE-9A89-D70F1D7A5E57}" sibTransId="{5C09D559-5595-44BC-97D3-BCF94DB33D95}"/>
    <dgm:cxn modelId="{E1B226BB-9E12-9B4C-8F46-E0C6CA233F1D}" type="presOf" srcId="{A99E6DCA-A2E5-432D-B90C-A61AC416A7E2}" destId="{77B27070-9BC2-4E00-955C-8CF7195275F6}" srcOrd="0" destOrd="0" presId="urn:microsoft.com/office/officeart/2005/8/layout/hierarchy1"/>
    <dgm:cxn modelId="{8D5EDFAC-CDC2-4E2C-9A84-739997080B29}" srcId="{FEE35606-B2D1-469B-9B44-D1492193FDA2}" destId="{A99E6DCA-A2E5-432D-B90C-A61AC416A7E2}" srcOrd="1" destOrd="0" parTransId="{A678D576-7352-4F27-B28C-B00CDFDD453D}" sibTransId="{8E9AC842-CE26-4EF6-8D71-19C50802BD9F}"/>
    <dgm:cxn modelId="{A3233E04-5951-C047-B772-204AF8B4322E}" type="presOf" srcId="{1C3D450B-AB41-486A-A57E-1810E94A0B35}" destId="{D06B7F1A-8797-458E-9206-7D9983A29C96}" srcOrd="0" destOrd="0" presId="urn:microsoft.com/office/officeart/2005/8/layout/hierarchy1"/>
    <dgm:cxn modelId="{847D8DD4-2ED3-4B70-BD86-451C43F103F3}" srcId="{41889974-2751-4609-81D2-A51714091DB4}" destId="{ECF77A3F-275E-497E-A7E9-80003E4A9A80}" srcOrd="0" destOrd="0" parTransId="{7F6C76D3-CDAF-46E3-A2B1-06E2FD3E9A14}" sibTransId="{850048A0-9BD8-434B-8F58-8002A50B0442}"/>
    <dgm:cxn modelId="{9029E10A-30D9-5842-9E0E-F7F2177837FB}" type="presOf" srcId="{6831B143-3942-4616-B11F-BCDA4203FFE4}" destId="{533DCB1C-0A44-4F2A-AA31-AA2219B34D89}" srcOrd="0" destOrd="0" presId="urn:microsoft.com/office/officeart/2005/8/layout/hierarchy1"/>
    <dgm:cxn modelId="{F0C0DC99-97AB-4215-B960-3132C0EB9727}" srcId="{FEE35606-B2D1-469B-9B44-D1492193FDA2}" destId="{72EBAA23-416F-476F-AA6B-481D8EEBFB08}" srcOrd="0" destOrd="0" parTransId="{93AAF4D5-E822-481E-8D72-C94D80E94FCD}" sibTransId="{4EB91FC6-DCA9-43C6-80B7-1FBBC18FB941}"/>
    <dgm:cxn modelId="{80326418-F3DD-6245-9F1B-391DD6847571}" type="presOf" srcId="{E5D1CA99-13A0-460A-94FB-A8F164DFFC72}" destId="{ECB3EA58-3E5D-45AA-B911-8DFCE9E90EB8}" srcOrd="0" destOrd="0" presId="urn:microsoft.com/office/officeart/2005/8/layout/hierarchy1"/>
    <dgm:cxn modelId="{6A0E49D2-EA1B-A64E-971E-5068978395F2}" type="presOf" srcId="{1E592EA9-B376-49BE-9A89-D70F1D7A5E57}" destId="{B1D4F0F4-EF8D-412F-971D-E40408783D04}" srcOrd="0" destOrd="0" presId="urn:microsoft.com/office/officeart/2005/8/layout/hierarchy1"/>
    <dgm:cxn modelId="{65FAFD6F-6B87-1C48-9669-294D467CF956}" type="presOf" srcId="{C974B652-CC29-4B93-8A24-059883E06541}" destId="{586CA4D4-F586-4642-B7E5-AD788E681404}" srcOrd="0" destOrd="0" presId="urn:microsoft.com/office/officeart/2005/8/layout/hierarchy1"/>
    <dgm:cxn modelId="{A40060DC-5C1E-46F6-BD78-4A018552CC40}" srcId="{BF9EF1AA-30F1-48B9-AD0C-D348CACE7AE5}" destId="{C149B700-23F1-4C4E-973A-C6E4843B4973}" srcOrd="0" destOrd="0" parTransId="{10E30C72-4BF6-4A29-98FF-2DC8310B157F}" sibTransId="{25B4C1F6-068F-4B5C-A8BD-1B326BF3D46E}"/>
    <dgm:cxn modelId="{C09220BD-58E6-6D40-8ED0-1E1A407759B4}" type="presOf" srcId="{DC2B34FF-D18E-468E-9141-E042E39DC4E4}" destId="{4851BE2D-F178-4A0C-986B-FE65EDB4C103}" srcOrd="0" destOrd="0" presId="urn:microsoft.com/office/officeart/2005/8/layout/hierarchy1"/>
    <dgm:cxn modelId="{3D5A52F4-1E9A-4306-8084-6C226CBD0E42}" srcId="{A99E6DCA-A2E5-432D-B90C-A61AC416A7E2}" destId="{BF9EF1AA-30F1-48B9-AD0C-D348CACE7AE5}" srcOrd="0" destOrd="0" parTransId="{E5D1CA99-13A0-460A-94FB-A8F164DFFC72}" sibTransId="{BC33B407-F248-45C4-97D8-79DA049DF595}"/>
    <dgm:cxn modelId="{3EE84748-4D54-4646-8977-B7F1631218F2}" type="presOf" srcId="{BF9EF1AA-30F1-48B9-AD0C-D348CACE7AE5}" destId="{3E6F7A57-7843-438C-8F0B-BB2ABB3D979D}" srcOrd="0" destOrd="0" presId="urn:microsoft.com/office/officeart/2005/8/layout/hierarchy1"/>
    <dgm:cxn modelId="{3C00B865-2896-9D47-B171-39F56D806207}" type="presOf" srcId="{130E4F9D-29C0-4A11-9A21-B980881D0617}" destId="{35374149-29B0-4F65-AF0B-F71AA635B37C}" srcOrd="0" destOrd="0" presId="urn:microsoft.com/office/officeart/2005/8/layout/hierarchy1"/>
    <dgm:cxn modelId="{0443616F-59BD-E44E-94F5-D54697C3FF10}" type="presOf" srcId="{CC4A60CD-A633-4559-9A13-FE324C006757}" destId="{69DE97CC-F91A-4722-94F6-9668E90BD6B7}" srcOrd="0" destOrd="0" presId="urn:microsoft.com/office/officeart/2005/8/layout/hierarchy1"/>
    <dgm:cxn modelId="{90636D12-9452-C440-89B4-4D8A56E940B4}" type="presOf" srcId="{87059894-81F0-42D5-940D-5BE5C5EF8A93}" destId="{8CA61112-91B0-4ECC-97CA-291D747972E2}" srcOrd="0" destOrd="0" presId="urn:microsoft.com/office/officeart/2005/8/layout/hierarchy1"/>
    <dgm:cxn modelId="{BFF7950A-A9C2-4B08-8E54-00927B93CAB0}" srcId="{72EBAA23-416F-476F-AA6B-481D8EEBFB08}" destId="{BC0E32DF-C57C-451D-B35B-E00A1F521CB4}" srcOrd="2" destOrd="0" parTransId="{B749AB71-B47E-4505-99E6-07C5A6BFD662}" sibTransId="{8D8DDC1F-59BA-4194-B30A-937BD5D227E2}"/>
    <dgm:cxn modelId="{1D42E2F9-4A0F-4DEE-AD1C-CC3D9EEBCD98}" srcId="{72EBAA23-416F-476F-AA6B-481D8EEBFB08}" destId="{41889974-2751-4609-81D2-A51714091DB4}" srcOrd="0" destOrd="0" parTransId="{770209BE-7CB7-460E-BE2A-B513E555447C}" sibTransId="{015B89DE-841B-4509-A104-B7045543BAF9}"/>
    <dgm:cxn modelId="{F014C1D7-7DF6-5E46-881C-EB50317A9E51}" type="presOf" srcId="{41889974-2751-4609-81D2-A51714091DB4}" destId="{74955F69-DA57-4A43-80D7-C4E67D122A5D}" srcOrd="0" destOrd="0" presId="urn:microsoft.com/office/officeart/2005/8/layout/hierarchy1"/>
    <dgm:cxn modelId="{6CCEF833-A89F-8C46-BF0F-3696067D9736}" type="presParOf" srcId="{F41B3241-D309-40A5-AB48-A03C027E58B3}" destId="{587DC5CF-B067-4886-9542-2D47249147EA}" srcOrd="0" destOrd="0" presId="urn:microsoft.com/office/officeart/2005/8/layout/hierarchy1"/>
    <dgm:cxn modelId="{113EE47F-E40E-8145-ADF6-565774FAC190}" type="presParOf" srcId="{587DC5CF-B067-4886-9542-2D47249147EA}" destId="{D63F0A8C-4538-4AD1-9A9A-ADAEF69849BC}" srcOrd="0" destOrd="0" presId="urn:microsoft.com/office/officeart/2005/8/layout/hierarchy1"/>
    <dgm:cxn modelId="{19CD2E9D-B76E-A248-815B-FD5A8A27EC53}" type="presParOf" srcId="{D63F0A8C-4538-4AD1-9A9A-ADAEF69849BC}" destId="{88FF18E2-46E4-4E5E-B921-279968C10661}" srcOrd="0" destOrd="0" presId="urn:microsoft.com/office/officeart/2005/8/layout/hierarchy1"/>
    <dgm:cxn modelId="{F6B33B90-61E3-D145-96D6-BCF898193AF9}" type="presParOf" srcId="{D63F0A8C-4538-4AD1-9A9A-ADAEF69849BC}" destId="{11C1C492-5596-450C-854C-D953D2C0B7D9}" srcOrd="1" destOrd="0" presId="urn:microsoft.com/office/officeart/2005/8/layout/hierarchy1"/>
    <dgm:cxn modelId="{4F7F24B9-48D4-E241-8DB9-040CCA5D969A}" type="presParOf" srcId="{587DC5CF-B067-4886-9542-2D47249147EA}" destId="{FE492950-52D8-4262-B702-80A40629CC4B}" srcOrd="1" destOrd="0" presId="urn:microsoft.com/office/officeart/2005/8/layout/hierarchy1"/>
    <dgm:cxn modelId="{2BE71368-2609-484D-B62E-A95C9ED06D01}" type="presParOf" srcId="{FE492950-52D8-4262-B702-80A40629CC4B}" destId="{41F13CE0-4878-4469-893D-7F3E9E5622DB}" srcOrd="0" destOrd="0" presId="urn:microsoft.com/office/officeart/2005/8/layout/hierarchy1"/>
    <dgm:cxn modelId="{0D105B5D-936F-B341-A63B-B1E682AF6309}" type="presParOf" srcId="{FE492950-52D8-4262-B702-80A40629CC4B}" destId="{38E36948-0AC6-48AE-A38D-D4A6D649CEA4}" srcOrd="1" destOrd="0" presId="urn:microsoft.com/office/officeart/2005/8/layout/hierarchy1"/>
    <dgm:cxn modelId="{CF6E6046-2CA1-314A-B57F-083E1EB56D26}" type="presParOf" srcId="{38E36948-0AC6-48AE-A38D-D4A6D649CEA4}" destId="{CFBDAEC4-F3A6-4897-BCD7-3157940B32A1}" srcOrd="0" destOrd="0" presId="urn:microsoft.com/office/officeart/2005/8/layout/hierarchy1"/>
    <dgm:cxn modelId="{1241B6C1-DA2B-5D42-8A82-E5165CA93A4B}" type="presParOf" srcId="{CFBDAEC4-F3A6-4897-BCD7-3157940B32A1}" destId="{94BC0069-36E0-4072-B0EF-7D7685AD14F6}" srcOrd="0" destOrd="0" presId="urn:microsoft.com/office/officeart/2005/8/layout/hierarchy1"/>
    <dgm:cxn modelId="{8F4A1C0F-4F29-434D-9491-13C2B83F4AA0}" type="presParOf" srcId="{CFBDAEC4-F3A6-4897-BCD7-3157940B32A1}" destId="{74955F69-DA57-4A43-80D7-C4E67D122A5D}" srcOrd="1" destOrd="0" presId="urn:microsoft.com/office/officeart/2005/8/layout/hierarchy1"/>
    <dgm:cxn modelId="{18F4EF5B-AD1E-314C-B05F-5FF30FE0C2C7}" type="presParOf" srcId="{38E36948-0AC6-48AE-A38D-D4A6D649CEA4}" destId="{6891CE23-F815-4C0A-A11C-6AC0DF4C0AD2}" srcOrd="1" destOrd="0" presId="urn:microsoft.com/office/officeart/2005/8/layout/hierarchy1"/>
    <dgm:cxn modelId="{DABD7C9B-961C-224F-83A5-50CC5ED888E1}" type="presParOf" srcId="{6891CE23-F815-4C0A-A11C-6AC0DF4C0AD2}" destId="{5F7CC41A-8EBF-42CE-8414-F1212149FA36}" srcOrd="0" destOrd="0" presId="urn:microsoft.com/office/officeart/2005/8/layout/hierarchy1"/>
    <dgm:cxn modelId="{42D36697-2198-C049-979C-D8EC258D5739}" type="presParOf" srcId="{6891CE23-F815-4C0A-A11C-6AC0DF4C0AD2}" destId="{234CD631-D4BB-47B8-BDEE-714B9C9A079A}" srcOrd="1" destOrd="0" presId="urn:microsoft.com/office/officeart/2005/8/layout/hierarchy1"/>
    <dgm:cxn modelId="{F3A3FE20-9889-784A-90D3-D19322011B98}" type="presParOf" srcId="{234CD631-D4BB-47B8-BDEE-714B9C9A079A}" destId="{74EF0502-4396-4B8F-ABF9-725A5E243BA3}" srcOrd="0" destOrd="0" presId="urn:microsoft.com/office/officeart/2005/8/layout/hierarchy1"/>
    <dgm:cxn modelId="{EB2AAB03-E41E-3049-AD27-047A3E42C26F}" type="presParOf" srcId="{74EF0502-4396-4B8F-ABF9-725A5E243BA3}" destId="{BCE20233-FC63-4D99-B585-45C0D1E9E5D7}" srcOrd="0" destOrd="0" presId="urn:microsoft.com/office/officeart/2005/8/layout/hierarchy1"/>
    <dgm:cxn modelId="{0437FC10-81F1-ED49-8232-A613BF49DD50}" type="presParOf" srcId="{74EF0502-4396-4B8F-ABF9-725A5E243BA3}" destId="{B161885A-5189-4DEB-B742-718566F4421B}" srcOrd="1" destOrd="0" presId="urn:microsoft.com/office/officeart/2005/8/layout/hierarchy1"/>
    <dgm:cxn modelId="{5FB9B958-9567-F245-ADF1-B8FD523604AC}" type="presParOf" srcId="{234CD631-D4BB-47B8-BDEE-714B9C9A079A}" destId="{64C1ACCE-18C4-49A3-B823-1955AB62B8F5}" srcOrd="1" destOrd="0" presId="urn:microsoft.com/office/officeart/2005/8/layout/hierarchy1"/>
    <dgm:cxn modelId="{E497599F-014C-F149-99B4-C9CF1FE87D55}" type="presParOf" srcId="{FE492950-52D8-4262-B702-80A40629CC4B}" destId="{586CA4D4-F586-4642-B7E5-AD788E681404}" srcOrd="2" destOrd="0" presId="urn:microsoft.com/office/officeart/2005/8/layout/hierarchy1"/>
    <dgm:cxn modelId="{7BD8616B-36D8-D348-A650-3F807CAE31AB}" type="presParOf" srcId="{FE492950-52D8-4262-B702-80A40629CC4B}" destId="{F158F9B5-C101-4CD7-BF16-D0478CB244C4}" srcOrd="3" destOrd="0" presId="urn:microsoft.com/office/officeart/2005/8/layout/hierarchy1"/>
    <dgm:cxn modelId="{CA053CE2-EDBE-DC4D-B27D-74C0F03207DA}" type="presParOf" srcId="{F158F9B5-C101-4CD7-BF16-D0478CB244C4}" destId="{7A8C0A10-8416-4F07-AB8A-77CC26E33DE0}" srcOrd="0" destOrd="0" presId="urn:microsoft.com/office/officeart/2005/8/layout/hierarchy1"/>
    <dgm:cxn modelId="{E8D9D8C5-B7DB-0C43-8427-7452B71CCD7D}" type="presParOf" srcId="{7A8C0A10-8416-4F07-AB8A-77CC26E33DE0}" destId="{54751A5B-5181-4BFC-B08C-BD29714E695A}" srcOrd="0" destOrd="0" presId="urn:microsoft.com/office/officeart/2005/8/layout/hierarchy1"/>
    <dgm:cxn modelId="{68E9C346-EFFA-1E42-A983-84F25C340EA6}" type="presParOf" srcId="{7A8C0A10-8416-4F07-AB8A-77CC26E33DE0}" destId="{1C6BF395-92D2-4440-A8B7-2F9BFD95C14D}" srcOrd="1" destOrd="0" presId="urn:microsoft.com/office/officeart/2005/8/layout/hierarchy1"/>
    <dgm:cxn modelId="{D42EDEDC-383A-D04D-B011-C6A3E6AE5188}" type="presParOf" srcId="{F158F9B5-C101-4CD7-BF16-D0478CB244C4}" destId="{1715A9B9-A4AA-4B13-8701-A2AC5767AB55}" srcOrd="1" destOrd="0" presId="urn:microsoft.com/office/officeart/2005/8/layout/hierarchy1"/>
    <dgm:cxn modelId="{A11F442F-1A22-8B40-9279-8BAC7109C715}" type="presParOf" srcId="{1715A9B9-A4AA-4B13-8701-A2AC5767AB55}" destId="{69DE97CC-F91A-4722-94F6-9668E90BD6B7}" srcOrd="0" destOrd="0" presId="urn:microsoft.com/office/officeart/2005/8/layout/hierarchy1"/>
    <dgm:cxn modelId="{1C99D267-FAB4-1345-BDFD-93EDED698227}" type="presParOf" srcId="{1715A9B9-A4AA-4B13-8701-A2AC5767AB55}" destId="{60D69717-CD2D-42B6-83A2-27465E7462F7}" srcOrd="1" destOrd="0" presId="urn:microsoft.com/office/officeart/2005/8/layout/hierarchy1"/>
    <dgm:cxn modelId="{24928BC7-42A8-C243-9538-6212DA9254C2}" type="presParOf" srcId="{60D69717-CD2D-42B6-83A2-27465E7462F7}" destId="{2C965124-0E4D-44A5-B2B6-BD4B84372C6C}" srcOrd="0" destOrd="0" presId="urn:microsoft.com/office/officeart/2005/8/layout/hierarchy1"/>
    <dgm:cxn modelId="{FDF003DA-1964-614B-B51D-B560E7A2E4D0}" type="presParOf" srcId="{2C965124-0E4D-44A5-B2B6-BD4B84372C6C}" destId="{9DD0AC92-365F-408F-8483-84D5B73F38FE}" srcOrd="0" destOrd="0" presId="urn:microsoft.com/office/officeart/2005/8/layout/hierarchy1"/>
    <dgm:cxn modelId="{C2C8BB55-FF15-4E4F-BC6D-8EE29BED4C1D}" type="presParOf" srcId="{2C965124-0E4D-44A5-B2B6-BD4B84372C6C}" destId="{51C648ED-B1A9-4FEA-A616-012996813CB6}" srcOrd="1" destOrd="0" presId="urn:microsoft.com/office/officeart/2005/8/layout/hierarchy1"/>
    <dgm:cxn modelId="{6FEC6D9D-60AE-7843-B7F4-FE1DE3D5CB2E}" type="presParOf" srcId="{60D69717-CD2D-42B6-83A2-27465E7462F7}" destId="{051920F3-81E1-40E2-8E86-73D1DA54D225}" srcOrd="1" destOrd="0" presId="urn:microsoft.com/office/officeart/2005/8/layout/hierarchy1"/>
    <dgm:cxn modelId="{AD4943E2-D7E7-6445-8A19-5CD26011A785}" type="presParOf" srcId="{FE492950-52D8-4262-B702-80A40629CC4B}" destId="{B204E0D0-32B1-44DF-8EF6-C5C5F56AB17C}" srcOrd="4" destOrd="0" presId="urn:microsoft.com/office/officeart/2005/8/layout/hierarchy1"/>
    <dgm:cxn modelId="{9DAA1D2B-DE96-C94E-8EAA-D40C129634A9}" type="presParOf" srcId="{FE492950-52D8-4262-B702-80A40629CC4B}" destId="{2FC028A2-F1AA-42EF-97F8-F2634B8BE5F3}" srcOrd="5" destOrd="0" presId="urn:microsoft.com/office/officeart/2005/8/layout/hierarchy1"/>
    <dgm:cxn modelId="{676C6211-7513-A049-9121-F0A80DAC68CD}" type="presParOf" srcId="{2FC028A2-F1AA-42EF-97F8-F2634B8BE5F3}" destId="{937B93B4-E527-4644-A25D-8C92A49EC65B}" srcOrd="0" destOrd="0" presId="urn:microsoft.com/office/officeart/2005/8/layout/hierarchy1"/>
    <dgm:cxn modelId="{CD2FC3B2-0B39-8E44-B06E-88FA65486B07}" type="presParOf" srcId="{937B93B4-E527-4644-A25D-8C92A49EC65B}" destId="{115D9085-B613-4C15-B9BF-DCA0A3E40BAA}" srcOrd="0" destOrd="0" presId="urn:microsoft.com/office/officeart/2005/8/layout/hierarchy1"/>
    <dgm:cxn modelId="{D0B2965D-2CDC-E242-8345-D5C084DEDC6F}" type="presParOf" srcId="{937B93B4-E527-4644-A25D-8C92A49EC65B}" destId="{FB9E229E-19C4-40C2-97AC-08F9886429C3}" srcOrd="1" destOrd="0" presId="urn:microsoft.com/office/officeart/2005/8/layout/hierarchy1"/>
    <dgm:cxn modelId="{FB69F4D4-467F-B74F-BBB5-9E3233071560}" type="presParOf" srcId="{2FC028A2-F1AA-42EF-97F8-F2634B8BE5F3}" destId="{8C245095-DAED-458E-8ADD-8D886811410F}" srcOrd="1" destOrd="0" presId="urn:microsoft.com/office/officeart/2005/8/layout/hierarchy1"/>
    <dgm:cxn modelId="{BF5E0738-DF7D-1049-99A0-6AFC31FB6AC0}" type="presParOf" srcId="{8C245095-DAED-458E-8ADD-8D886811410F}" destId="{B1D4F0F4-EF8D-412F-971D-E40408783D04}" srcOrd="0" destOrd="0" presId="urn:microsoft.com/office/officeart/2005/8/layout/hierarchy1"/>
    <dgm:cxn modelId="{2585E16E-C038-FE47-A1E2-F2ED27DFA8A8}" type="presParOf" srcId="{8C245095-DAED-458E-8ADD-8D886811410F}" destId="{518AB9FA-9BB4-4751-B1D9-BC911EA0EB4D}" srcOrd="1" destOrd="0" presId="urn:microsoft.com/office/officeart/2005/8/layout/hierarchy1"/>
    <dgm:cxn modelId="{B9A0BE32-0843-CD46-A513-1073DD925CD5}" type="presParOf" srcId="{518AB9FA-9BB4-4751-B1D9-BC911EA0EB4D}" destId="{6A924ED6-FC9E-42DB-A27D-D3BF734E7EE4}" srcOrd="0" destOrd="0" presId="urn:microsoft.com/office/officeart/2005/8/layout/hierarchy1"/>
    <dgm:cxn modelId="{E7DDBCE2-D1FC-6843-BBCA-86BE589D9971}" type="presParOf" srcId="{6A924ED6-FC9E-42DB-A27D-D3BF734E7EE4}" destId="{6139DF8E-2C8D-4C2F-8511-892380B03B89}" srcOrd="0" destOrd="0" presId="urn:microsoft.com/office/officeart/2005/8/layout/hierarchy1"/>
    <dgm:cxn modelId="{EF91DFCE-B1CE-6F4C-9DBF-E266A31F1662}" type="presParOf" srcId="{6A924ED6-FC9E-42DB-A27D-D3BF734E7EE4}" destId="{533DCB1C-0A44-4F2A-AA31-AA2219B34D89}" srcOrd="1" destOrd="0" presId="urn:microsoft.com/office/officeart/2005/8/layout/hierarchy1"/>
    <dgm:cxn modelId="{7DBC2931-3165-7A46-B9C6-C7995BFABD70}" type="presParOf" srcId="{518AB9FA-9BB4-4751-B1D9-BC911EA0EB4D}" destId="{0BC47074-F7DE-4AD8-9DB8-E4B93AC5F99E}" srcOrd="1" destOrd="0" presId="urn:microsoft.com/office/officeart/2005/8/layout/hierarchy1"/>
    <dgm:cxn modelId="{AC61A2E2-8FFF-7447-8C82-D4B7F44917B2}" type="presParOf" srcId="{F41B3241-D309-40A5-AB48-A03C027E58B3}" destId="{F3AFB7D9-57C0-47AA-8C88-826EFED022BA}" srcOrd="1" destOrd="0" presId="urn:microsoft.com/office/officeart/2005/8/layout/hierarchy1"/>
    <dgm:cxn modelId="{0B3F2D2C-0B11-C941-A0E6-84CF58C7C08C}" type="presParOf" srcId="{F3AFB7D9-57C0-47AA-8C88-826EFED022BA}" destId="{C4A42006-9765-4515-8CE8-6E0462F576BF}" srcOrd="0" destOrd="0" presId="urn:microsoft.com/office/officeart/2005/8/layout/hierarchy1"/>
    <dgm:cxn modelId="{D1E6A3AD-6738-BE4B-BF99-78EC813EFB78}" type="presParOf" srcId="{C4A42006-9765-4515-8CE8-6E0462F576BF}" destId="{E62ED03B-7C2C-4EB3-A4A0-38836AC88C2B}" srcOrd="0" destOrd="0" presId="urn:microsoft.com/office/officeart/2005/8/layout/hierarchy1"/>
    <dgm:cxn modelId="{2E8C2C59-F693-2046-A1AD-F3FD543EAC61}" type="presParOf" srcId="{C4A42006-9765-4515-8CE8-6E0462F576BF}" destId="{77B27070-9BC2-4E00-955C-8CF7195275F6}" srcOrd="1" destOrd="0" presId="urn:microsoft.com/office/officeart/2005/8/layout/hierarchy1"/>
    <dgm:cxn modelId="{2E3A8D73-DD48-BE4C-A6CC-C4BE01A90C20}" type="presParOf" srcId="{F3AFB7D9-57C0-47AA-8C88-826EFED022BA}" destId="{C37D6ED5-925E-4E5F-B0D4-49B4D5223172}" srcOrd="1" destOrd="0" presId="urn:microsoft.com/office/officeart/2005/8/layout/hierarchy1"/>
    <dgm:cxn modelId="{0007F303-D7F4-7A4A-BFF0-3F2D18784853}" type="presParOf" srcId="{C37D6ED5-925E-4E5F-B0D4-49B4D5223172}" destId="{ECB3EA58-3E5D-45AA-B911-8DFCE9E90EB8}" srcOrd="0" destOrd="0" presId="urn:microsoft.com/office/officeart/2005/8/layout/hierarchy1"/>
    <dgm:cxn modelId="{6FF262BB-A38B-C641-9D02-BC7E59A64E3F}" type="presParOf" srcId="{C37D6ED5-925E-4E5F-B0D4-49B4D5223172}" destId="{2184C220-B3F1-4851-9001-ECDD26CD713C}" srcOrd="1" destOrd="0" presId="urn:microsoft.com/office/officeart/2005/8/layout/hierarchy1"/>
    <dgm:cxn modelId="{0B126161-893C-B747-9983-626DA75A327D}" type="presParOf" srcId="{2184C220-B3F1-4851-9001-ECDD26CD713C}" destId="{DCC51D34-C17E-4D77-81D3-B4C49211FB8E}" srcOrd="0" destOrd="0" presId="urn:microsoft.com/office/officeart/2005/8/layout/hierarchy1"/>
    <dgm:cxn modelId="{CC1FC32E-A7D4-4F4B-8C1A-026F67626019}" type="presParOf" srcId="{DCC51D34-C17E-4D77-81D3-B4C49211FB8E}" destId="{B6E9AA93-1DF9-44CF-A86B-7AD12FA38C92}" srcOrd="0" destOrd="0" presId="urn:microsoft.com/office/officeart/2005/8/layout/hierarchy1"/>
    <dgm:cxn modelId="{4381DE35-ED2F-5444-982B-69B655ECDE25}" type="presParOf" srcId="{DCC51D34-C17E-4D77-81D3-B4C49211FB8E}" destId="{3E6F7A57-7843-438C-8F0B-BB2ABB3D979D}" srcOrd="1" destOrd="0" presId="urn:microsoft.com/office/officeart/2005/8/layout/hierarchy1"/>
    <dgm:cxn modelId="{F7163BF4-E931-C746-B1BA-F76678A300D6}" type="presParOf" srcId="{2184C220-B3F1-4851-9001-ECDD26CD713C}" destId="{37622B10-9C8D-42B0-8068-E823B48EBCB1}" srcOrd="1" destOrd="0" presId="urn:microsoft.com/office/officeart/2005/8/layout/hierarchy1"/>
    <dgm:cxn modelId="{92B4B6B1-677E-D64F-8B95-AFCD6CB8E11B}" type="presParOf" srcId="{37622B10-9C8D-42B0-8068-E823B48EBCB1}" destId="{093FE1AA-576D-41BB-9252-48FCA711D1A6}" srcOrd="0" destOrd="0" presId="urn:microsoft.com/office/officeart/2005/8/layout/hierarchy1"/>
    <dgm:cxn modelId="{915FC5A9-0ADA-054D-9472-7C2322168CA8}" type="presParOf" srcId="{37622B10-9C8D-42B0-8068-E823B48EBCB1}" destId="{300CB3C2-6791-41E8-9741-2EA5DEF2739C}" srcOrd="1" destOrd="0" presId="urn:microsoft.com/office/officeart/2005/8/layout/hierarchy1"/>
    <dgm:cxn modelId="{CEFB9C74-070B-4643-B50D-71C5229EC09F}" type="presParOf" srcId="{300CB3C2-6791-41E8-9741-2EA5DEF2739C}" destId="{0ED2C541-51A5-456C-B11A-2B6AAC64EA28}" srcOrd="0" destOrd="0" presId="urn:microsoft.com/office/officeart/2005/8/layout/hierarchy1"/>
    <dgm:cxn modelId="{744F2102-993A-A647-BCD1-55D5D08E4C31}" type="presParOf" srcId="{0ED2C541-51A5-456C-B11A-2B6AAC64EA28}" destId="{F5B321EA-6BE9-422C-BE88-73B3446A485A}" srcOrd="0" destOrd="0" presId="urn:microsoft.com/office/officeart/2005/8/layout/hierarchy1"/>
    <dgm:cxn modelId="{F7827A12-5571-354C-97F0-867B88FAD9BB}" type="presParOf" srcId="{0ED2C541-51A5-456C-B11A-2B6AAC64EA28}" destId="{684EB198-D68C-4D47-80A1-53B0D345BED8}" srcOrd="1" destOrd="0" presId="urn:microsoft.com/office/officeart/2005/8/layout/hierarchy1"/>
    <dgm:cxn modelId="{4A3A9C2E-94DD-8245-86B4-0F8CED8A085C}" type="presParOf" srcId="{300CB3C2-6791-41E8-9741-2EA5DEF2739C}" destId="{CCABF279-A836-4ABE-98D9-E792078E93F4}" srcOrd="1" destOrd="0" presId="urn:microsoft.com/office/officeart/2005/8/layout/hierarchy1"/>
    <dgm:cxn modelId="{DE1812CA-401E-6240-8FAF-C469B748A9F5}" type="presParOf" srcId="{F41B3241-D309-40A5-AB48-A03C027E58B3}" destId="{9ED1BC5F-A5CD-4983-B1B2-F37C1D83319E}" srcOrd="2" destOrd="0" presId="urn:microsoft.com/office/officeart/2005/8/layout/hierarchy1"/>
    <dgm:cxn modelId="{1AD4DB35-8824-3942-A517-5E12AB61377E}" type="presParOf" srcId="{9ED1BC5F-A5CD-4983-B1B2-F37C1D83319E}" destId="{A4AC8305-E23A-4CED-B321-B444BB4D3818}" srcOrd="0" destOrd="0" presId="urn:microsoft.com/office/officeart/2005/8/layout/hierarchy1"/>
    <dgm:cxn modelId="{036AE505-B88F-304B-925B-78AB6DD39D57}" type="presParOf" srcId="{A4AC8305-E23A-4CED-B321-B444BB4D3818}" destId="{82B9222E-AD6C-40E1-A358-84D94EA77D57}" srcOrd="0" destOrd="0" presId="urn:microsoft.com/office/officeart/2005/8/layout/hierarchy1"/>
    <dgm:cxn modelId="{495400EB-CCC9-134C-9442-436AFBDB8A0B}" type="presParOf" srcId="{A4AC8305-E23A-4CED-B321-B444BB4D3818}" destId="{FA847C7A-8580-49CD-AC86-B6A8A836BE07}" srcOrd="1" destOrd="0" presId="urn:microsoft.com/office/officeart/2005/8/layout/hierarchy1"/>
    <dgm:cxn modelId="{7ED1A149-8DD2-5A42-B1EE-23520DC6C90F}" type="presParOf" srcId="{9ED1BC5F-A5CD-4983-B1B2-F37C1D83319E}" destId="{DC058A25-CFF0-44CE-AFCA-1CF0386E4ED3}" srcOrd="1" destOrd="0" presId="urn:microsoft.com/office/officeart/2005/8/layout/hierarchy1"/>
    <dgm:cxn modelId="{CD909FF4-FFEF-024D-B944-B127118C5996}" type="presParOf" srcId="{DC058A25-CFF0-44CE-AFCA-1CF0386E4ED3}" destId="{8CA61112-91B0-4ECC-97CA-291D747972E2}" srcOrd="0" destOrd="0" presId="urn:microsoft.com/office/officeart/2005/8/layout/hierarchy1"/>
    <dgm:cxn modelId="{EE8EE073-5D3C-6840-9E28-F0CBF31D9515}" type="presParOf" srcId="{DC058A25-CFF0-44CE-AFCA-1CF0386E4ED3}" destId="{6D3FEA35-9CD9-410C-8197-C56EEC9E2C1E}" srcOrd="1" destOrd="0" presId="urn:microsoft.com/office/officeart/2005/8/layout/hierarchy1"/>
    <dgm:cxn modelId="{6491A378-11AC-494A-91CF-F5C4A188AA71}" type="presParOf" srcId="{6D3FEA35-9CD9-410C-8197-C56EEC9E2C1E}" destId="{7AA8CC15-B1A4-496B-A6FF-9F0934448D6E}" srcOrd="0" destOrd="0" presId="urn:microsoft.com/office/officeart/2005/8/layout/hierarchy1"/>
    <dgm:cxn modelId="{2939FFA5-41DD-8448-A441-44FE519FCF7A}" type="presParOf" srcId="{7AA8CC15-B1A4-496B-A6FF-9F0934448D6E}" destId="{427A39B1-D290-42A8-9BE7-CA470AF2ED52}" srcOrd="0" destOrd="0" presId="urn:microsoft.com/office/officeart/2005/8/layout/hierarchy1"/>
    <dgm:cxn modelId="{347E076E-9342-9C4B-AF7B-1F2E2A2C4485}" type="presParOf" srcId="{7AA8CC15-B1A4-496B-A6FF-9F0934448D6E}" destId="{4851BE2D-F178-4A0C-986B-FE65EDB4C103}" srcOrd="1" destOrd="0" presId="urn:microsoft.com/office/officeart/2005/8/layout/hierarchy1"/>
    <dgm:cxn modelId="{BF5C7555-6FD5-9C49-BCE7-C2D38F96EFBE}" type="presParOf" srcId="{6D3FEA35-9CD9-410C-8197-C56EEC9E2C1E}" destId="{7FD4D629-5281-470D-A75A-60F08F1A19AF}" srcOrd="1" destOrd="0" presId="urn:microsoft.com/office/officeart/2005/8/layout/hierarchy1"/>
    <dgm:cxn modelId="{7CAC01D9-00C6-8A48-B86B-CAB7BFFA5BF5}" type="presParOf" srcId="{7FD4D629-5281-470D-A75A-60F08F1A19AF}" destId="{F8BE608C-E240-48B9-AFB3-F5A6749149DD}" srcOrd="0" destOrd="0" presId="urn:microsoft.com/office/officeart/2005/8/layout/hierarchy1"/>
    <dgm:cxn modelId="{EC740352-870A-C846-AFEB-EB7DC6EE3370}" type="presParOf" srcId="{7FD4D629-5281-470D-A75A-60F08F1A19AF}" destId="{159A415B-44B2-469C-8123-768299AF1160}" srcOrd="1" destOrd="0" presId="urn:microsoft.com/office/officeart/2005/8/layout/hierarchy1"/>
    <dgm:cxn modelId="{B707FA62-9114-0344-A97C-D14560FF4B03}" type="presParOf" srcId="{159A415B-44B2-469C-8123-768299AF1160}" destId="{0CE5D847-0E93-49FD-9581-954687F82E53}" srcOrd="0" destOrd="0" presId="urn:microsoft.com/office/officeart/2005/8/layout/hierarchy1"/>
    <dgm:cxn modelId="{AE48E1F6-1B9D-8F49-B8A5-98535A989AD6}" type="presParOf" srcId="{0CE5D847-0E93-49FD-9581-954687F82E53}" destId="{D688EC84-1F28-46A9-AA70-E92C42A2F9D1}" srcOrd="0" destOrd="0" presId="urn:microsoft.com/office/officeart/2005/8/layout/hierarchy1"/>
    <dgm:cxn modelId="{22D11EE1-28A5-D141-B673-9A8F611D39F5}" type="presParOf" srcId="{0CE5D847-0E93-49FD-9581-954687F82E53}" destId="{534B48D4-C724-4893-AF07-82EF9AE63F4E}" srcOrd="1" destOrd="0" presId="urn:microsoft.com/office/officeart/2005/8/layout/hierarchy1"/>
    <dgm:cxn modelId="{5BCEF7DF-3BE9-8A41-AB81-0B08E8AE6979}" type="presParOf" srcId="{159A415B-44B2-469C-8123-768299AF1160}" destId="{55509C78-6919-45A8-B2D5-BC5B56BC0E2B}" srcOrd="1" destOrd="0" presId="urn:microsoft.com/office/officeart/2005/8/layout/hierarchy1"/>
    <dgm:cxn modelId="{4620ADFF-9DEF-EF41-8E5D-565AD008F0DA}" type="presParOf" srcId="{DC058A25-CFF0-44CE-AFCA-1CF0386E4ED3}" destId="{702557A1-BF23-49EE-B1CD-DB9D27AD51B9}" srcOrd="2" destOrd="0" presId="urn:microsoft.com/office/officeart/2005/8/layout/hierarchy1"/>
    <dgm:cxn modelId="{9B44EA6F-6D22-624A-87D0-D018FC6BDE81}" type="presParOf" srcId="{DC058A25-CFF0-44CE-AFCA-1CF0386E4ED3}" destId="{5165B015-C9A2-4940-A96D-5F73CDDF956F}" srcOrd="3" destOrd="0" presId="urn:microsoft.com/office/officeart/2005/8/layout/hierarchy1"/>
    <dgm:cxn modelId="{3D97C589-5674-174B-A28E-1B7AA18736FC}" type="presParOf" srcId="{5165B015-C9A2-4940-A96D-5F73CDDF956F}" destId="{675B053D-A21E-4533-9521-ED349AC7C7B0}" srcOrd="0" destOrd="0" presId="urn:microsoft.com/office/officeart/2005/8/layout/hierarchy1"/>
    <dgm:cxn modelId="{895D7378-3E42-114E-A7CC-B4EE24B978F4}" type="presParOf" srcId="{675B053D-A21E-4533-9521-ED349AC7C7B0}" destId="{CDC866D8-A763-44BE-8D8E-48E7C9153426}" srcOrd="0" destOrd="0" presId="urn:microsoft.com/office/officeart/2005/8/layout/hierarchy1"/>
    <dgm:cxn modelId="{BD97DC5D-6AE2-AE42-83BE-ED04F0AD42BC}" type="presParOf" srcId="{675B053D-A21E-4533-9521-ED349AC7C7B0}" destId="{9462BA07-D173-4D40-98E1-288A9660544C}" srcOrd="1" destOrd="0" presId="urn:microsoft.com/office/officeart/2005/8/layout/hierarchy1"/>
    <dgm:cxn modelId="{B6C9E44F-583B-B040-B1B0-4BFD939BDE82}" type="presParOf" srcId="{5165B015-C9A2-4940-A96D-5F73CDDF956F}" destId="{73EA49BA-4853-4D9C-92FF-972BD1C125C2}" srcOrd="1" destOrd="0" presId="urn:microsoft.com/office/officeart/2005/8/layout/hierarchy1"/>
    <dgm:cxn modelId="{31DB6AD3-64A8-0147-A2EE-444656E6D1D2}" type="presParOf" srcId="{73EA49BA-4853-4D9C-92FF-972BD1C125C2}" destId="{35374149-29B0-4F65-AF0B-F71AA635B37C}" srcOrd="0" destOrd="0" presId="urn:microsoft.com/office/officeart/2005/8/layout/hierarchy1"/>
    <dgm:cxn modelId="{820F28A4-A1F8-984D-B290-50869D55D6F2}" type="presParOf" srcId="{73EA49BA-4853-4D9C-92FF-972BD1C125C2}" destId="{48073D27-E29B-48A3-BD8A-1589BC0DE644}" srcOrd="1" destOrd="0" presId="urn:microsoft.com/office/officeart/2005/8/layout/hierarchy1"/>
    <dgm:cxn modelId="{571A5C28-476C-4C41-AB3F-15E100579EA7}" type="presParOf" srcId="{48073D27-E29B-48A3-BD8A-1589BC0DE644}" destId="{4582243D-5A3F-4AF6-9973-EC74C43D325A}" srcOrd="0" destOrd="0" presId="urn:microsoft.com/office/officeart/2005/8/layout/hierarchy1"/>
    <dgm:cxn modelId="{879009A0-4466-DF44-A2B3-5BDAA72B9FEB}" type="presParOf" srcId="{4582243D-5A3F-4AF6-9973-EC74C43D325A}" destId="{1D2D5C52-46C9-4813-AD30-D0627B51A6CE}" srcOrd="0" destOrd="0" presId="urn:microsoft.com/office/officeart/2005/8/layout/hierarchy1"/>
    <dgm:cxn modelId="{D4EB94B6-74CB-CC4C-8B11-4F70F967BDB3}" type="presParOf" srcId="{4582243D-5A3F-4AF6-9973-EC74C43D325A}" destId="{D06B7F1A-8797-458E-9206-7D9983A29C96}" srcOrd="1" destOrd="0" presId="urn:microsoft.com/office/officeart/2005/8/layout/hierarchy1"/>
    <dgm:cxn modelId="{ECA4C7A5-DF42-004B-A90F-887903C46EBE}" type="presParOf" srcId="{48073D27-E29B-48A3-BD8A-1589BC0DE644}" destId="{2B4CE121-135A-4E32-9C25-731E605E9568}" srcOrd="1" destOrd="0" presId="urn:microsoft.com/office/officeart/2005/8/layout/hierarchy1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A8217-0DE7-4AE1-89B6-5DF389DC6821}">
      <dsp:nvSpPr>
        <dsp:cNvPr id="0" name=""/>
        <dsp:cNvSpPr/>
      </dsp:nvSpPr>
      <dsp:spPr>
        <a:xfrm>
          <a:off x="0" y="3"/>
          <a:ext cx="8964488" cy="3744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D342C-D2BA-45CD-8C74-FA9E5515F248}">
      <dsp:nvSpPr>
        <dsp:cNvPr id="0" name=""/>
        <dsp:cNvSpPr/>
      </dsp:nvSpPr>
      <dsp:spPr>
        <a:xfrm>
          <a:off x="246573" y="364796"/>
          <a:ext cx="2591840" cy="27297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F99B-FCC7-4258-8FAF-9BD0E13308A8}">
      <dsp:nvSpPr>
        <dsp:cNvPr id="0" name=""/>
        <dsp:cNvSpPr/>
      </dsp:nvSpPr>
      <dsp:spPr>
        <a:xfrm rot="10800000">
          <a:off x="383770" y="3106328"/>
          <a:ext cx="2376690" cy="65627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rgbClr val="C00000"/>
              </a:solidFill>
            </a:rPr>
            <a:t>RESEARCH</a:t>
          </a:r>
        </a:p>
      </dsp:txBody>
      <dsp:txXfrm rot="10800000">
        <a:off x="403953" y="3106328"/>
        <a:ext cx="2336324" cy="636095"/>
      </dsp:txXfrm>
    </dsp:sp>
    <dsp:sp modelId="{EA981714-F0F2-457B-855E-9C03CA1D1B77}">
      <dsp:nvSpPr>
        <dsp:cNvPr id="0" name=""/>
        <dsp:cNvSpPr/>
      </dsp:nvSpPr>
      <dsp:spPr>
        <a:xfrm>
          <a:off x="3070353" y="298748"/>
          <a:ext cx="2660909" cy="28008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3D433-F0A2-418D-9592-8A03DBC25B28}">
      <dsp:nvSpPr>
        <dsp:cNvPr id="0" name=""/>
        <dsp:cNvSpPr/>
      </dsp:nvSpPr>
      <dsp:spPr>
        <a:xfrm rot="10800000">
          <a:off x="3140950" y="3063264"/>
          <a:ext cx="2444048" cy="66470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rgbClr val="C00000"/>
              </a:solidFill>
            </a:rPr>
            <a:t>EDUCATION</a:t>
          </a:r>
        </a:p>
      </dsp:txBody>
      <dsp:txXfrm rot="10800000">
        <a:off x="3161392" y="3063264"/>
        <a:ext cx="2403164" cy="644259"/>
      </dsp:txXfrm>
    </dsp:sp>
    <dsp:sp modelId="{1A2DC5C7-A242-4D7B-AB3E-1F4551310A46}">
      <dsp:nvSpPr>
        <dsp:cNvPr id="0" name=""/>
        <dsp:cNvSpPr/>
      </dsp:nvSpPr>
      <dsp:spPr>
        <a:xfrm>
          <a:off x="5964718" y="322579"/>
          <a:ext cx="2676990" cy="28037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8E650-6A65-4BC7-9A73-55AC97454B87}">
      <dsp:nvSpPr>
        <dsp:cNvPr id="0" name=""/>
        <dsp:cNvSpPr/>
      </dsp:nvSpPr>
      <dsp:spPr>
        <a:xfrm rot="10800000">
          <a:off x="6105923" y="3126300"/>
          <a:ext cx="2444048" cy="63370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rgbClr val="C00000"/>
              </a:solidFill>
            </a:rPr>
            <a:t>ADVOCACY</a:t>
          </a:r>
          <a:endParaRPr lang="en-CA" sz="2800" kern="1200" dirty="0"/>
        </a:p>
      </dsp:txBody>
      <dsp:txXfrm rot="10800000">
        <a:off x="6125412" y="3126300"/>
        <a:ext cx="2405070" cy="614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4A95D-A561-48F5-AF20-9DDBB7615522}" type="datetimeFigureOut">
              <a:rPr lang="en-US" smtClean="0"/>
              <a:pPr/>
              <a:t>10/16/2012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ABD9B-0C40-4C2E-9116-D8A7B18B0C1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6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43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D71F1-D8BD-4C3C-96BD-CF937FCB7BF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2E237854-664C-5041-9012-26FD473096B2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ABA5D1B4-5656-274D-9C40-C8F38DCEDA1D}" type="slidenum">
              <a:rPr lang="en-US" sz="1200">
                <a:latin typeface="Calibri" charset="0"/>
              </a:rPr>
              <a:pPr algn="r"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4813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53E36BE3-EAE6-D547-B135-FD0BCD691C64}" type="slidenum">
              <a:rPr lang="en-CA" sz="1200">
                <a:latin typeface="Calibri" charset="0"/>
              </a:rPr>
              <a:pPr algn="r" eaLnBrk="1" hangingPunct="1"/>
              <a:t>12</a:t>
            </a:fld>
            <a:endParaRPr lang="en-CA" sz="1200">
              <a:latin typeface="Calibri" charset="0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8688FA-5101-B44C-8470-89A20D78CD1F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403ABB-4AE2-724E-9D6E-ED6642984CDC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42B3773-7DBF-A04B-B246-88AF652DDA1A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0CFFFC6-4769-A64F-8934-613C176E7D07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4EDE32-38F7-E94C-ACB0-5856E18813E2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2405CD1-BC0C-9342-B729-C46573F6CE8D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71F28C-3F9E-ED43-9556-0B705E61A1D1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CE49F3D7-5862-994B-8CE3-8BDCF2C8A324}" type="slidenum">
              <a:rPr lang="en-US" sz="1200">
                <a:latin typeface="Calibri" charset="0"/>
              </a:rPr>
              <a:pPr algn="r" eaLnBrk="1" hangingPunct="1"/>
              <a:t>19</a:t>
            </a:fld>
            <a:endParaRPr lang="en-US" sz="1200">
              <a:latin typeface="Calibri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" name="Notes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D71F1-D8BD-4C3C-96BD-CF937FCB7BF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55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B60E1F-C584-844A-97BB-72BAD5697230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0D370EA-1767-5841-A62C-141080A38C68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22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86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48FF9344-26EA-1344-8E50-4F35D4894593}" type="slidenum">
              <a:rPr lang="en-US" sz="1200"/>
              <a:pPr algn="r" eaLnBrk="1" hangingPunct="1"/>
              <a:t>28</a:t>
            </a:fld>
            <a:endParaRPr lang="en-US" sz="1200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23968B5-82A0-CD4F-8DAC-87FD12FABA11}" type="slidenum">
              <a:rPr lang="en-US" sz="1200">
                <a:latin typeface="Calibri" charset="0"/>
              </a:rPr>
              <a:pPr algn="r" eaLnBrk="1" hangingPunct="1"/>
              <a:t>28</a:t>
            </a:fld>
            <a:endParaRPr lang="en-US" sz="1200">
              <a:latin typeface="Calibri" charset="0"/>
            </a:endParaRPr>
          </a:p>
        </p:txBody>
      </p:sp>
      <p:sp>
        <p:nvSpPr>
          <p:cNvPr id="5939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407D7CFD-23C3-B547-A657-FB4F4B4DCE3A}" type="slidenum">
              <a:rPr lang="en-CA" sz="1200">
                <a:latin typeface="Calibri" charset="0"/>
              </a:rPr>
              <a:pPr algn="r" eaLnBrk="1" hangingPunct="1"/>
              <a:t>28</a:t>
            </a:fld>
            <a:endParaRPr lang="en-CA" sz="1200">
              <a:latin typeface="Calibri" charset="0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D71F1-D8BD-4C3C-96BD-CF937FCB7BF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5E8654-5B70-4C4C-9938-19D346A02CBB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B2F16F0-1678-A64A-8BEC-604E8B94BCF8}" type="slidenum">
              <a:rPr lang="en-US"/>
              <a:pPr eaLnBrk="1" hangingPunct="1"/>
              <a:t>32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57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26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C1D45E8-7DB0-5446-8D3D-7726604856DE}" type="slidenum">
              <a:rPr lang="en-US"/>
              <a:pPr eaLnBrk="1" hangingPunct="1"/>
              <a:t>36</a:t>
            </a:fld>
            <a:endParaRPr lang="en-US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9815875-ACEF-8A46-BA23-4A66867F2A94}" type="slidenum">
              <a:rPr lang="en-US" sz="1200">
                <a:latin typeface="Calibri" charset="0"/>
              </a:rPr>
              <a:pPr algn="r" eaLnBrk="1" hangingPunct="1"/>
              <a:t>36</a:t>
            </a:fld>
            <a:endParaRPr lang="en-US" sz="1200">
              <a:latin typeface="Calibri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D71F1-D8BD-4C3C-96BD-CF937FCB7BF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D71F1-D8BD-4C3C-96BD-CF937FCB7BF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D71F1-D8BD-4C3C-96BD-CF937FCB7BF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D71F1-D8BD-4C3C-96BD-CF937FCB7BF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BD9B-0C40-4C2E-9116-D8A7B18B0C1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6131-7CEE-45B6-A165-A6E950481EA4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4E2FD-4672-475A-B63A-2E57487F4D8E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33CB-B2E1-41BB-B10C-82617F88675B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16EC-68FB-4FFD-8D01-4B177FA9E084}" type="datetime1">
              <a:rPr lang="en-CA" smtClean="0"/>
              <a:pPr>
                <a:defRPr/>
              </a:pPr>
              <a:t>16/10/2012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3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8E4F-FA0E-4D1F-8A1A-5A0A557C3231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E143-F6B3-42D8-BB90-780E5191F15C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2A5E-CCB1-4A5A-BE23-0539B67AF430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CB51-8C05-42E9-BB0F-C3265551E860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D18B-F6B4-4F0F-913A-3D58346AF80C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2DD0-6B4D-402E-975B-A65AFBDAE747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77B8-858A-4743-B6B7-A562C067BA7B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D141-D0ED-49B6-85B3-330F9620EB37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565B5-475E-479D-B67A-8F3E622926EB}" type="datetime1">
              <a:rPr lang="en-CA" smtClean="0"/>
              <a:pPr/>
              <a:t>16/10/2012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C05A4-5A3E-4FAE-BECF-66585F1BE781}" type="slidenum">
              <a:rPr lang="en-CA" smtClean="0"/>
              <a:pPr/>
              <a:t>‹N°›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aminghamheartstudy.org/participants/omni.html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www.framinghamheartstudy.org/participants/offspring.html" TargetMode="Externa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raminghamheartstudy.org/participants/original.html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hyperlink" Target="http://www.framinghamheartstudy.org/participants/newoffspring.html" TargetMode="External"/><Relationship Id="rId4" Type="http://schemas.openxmlformats.org/officeDocument/2006/relationships/hyperlink" Target="http://en.wikipedia.org/wiki/Image:Fram0Historical.JPG" TargetMode="External"/><Relationship Id="rId9" Type="http://schemas.openxmlformats.org/officeDocument/2006/relationships/hyperlink" Target="http://www.framinghamheartstudy.org/participants/genthre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3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www.gemproject.ca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ntwait.ca" TargetMode="External"/><Relationship Id="rId5" Type="http://schemas.openxmlformats.org/officeDocument/2006/relationships/hyperlink" Target="http://www.fcmii.ca" TargetMode="External"/><Relationship Id="rId4" Type="http://schemas.openxmlformats.org/officeDocument/2006/relationships/hyperlink" Target="http://www.ccfc.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484784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1E4394"/>
                </a:solidFill>
              </a:rPr>
              <a:t>INTERNATIONAL SYMPOSIUM ON </a:t>
            </a:r>
          </a:p>
          <a:p>
            <a:pPr algn="ctr"/>
            <a:r>
              <a:rPr lang="en-GB" sz="3200" b="1" dirty="0" smtClean="0">
                <a:solidFill>
                  <a:srgbClr val="1E4394"/>
                </a:solidFill>
              </a:rPr>
              <a:t>IBD RESEARCH </a:t>
            </a:r>
          </a:p>
          <a:p>
            <a:pPr algn="ctr"/>
            <a:r>
              <a:rPr lang="en-GB" sz="3200" b="1" dirty="0" smtClean="0">
                <a:solidFill>
                  <a:srgbClr val="1E4394"/>
                </a:solidFill>
              </a:rPr>
              <a:t>FUNDED BY PATIENTS' ORGANISATIONS</a:t>
            </a:r>
          </a:p>
          <a:p>
            <a:pPr algn="ctr"/>
            <a:r>
              <a:rPr lang="en-GB" sz="2400" b="1" dirty="0" smtClean="0">
                <a:solidFill>
                  <a:srgbClr val="1E4394"/>
                </a:solidFill>
              </a:rPr>
              <a:t>“ROADMAP”</a:t>
            </a:r>
          </a:p>
          <a:p>
            <a:pPr algn="ctr"/>
            <a:endParaRPr lang="en-GB" sz="2000" b="1" dirty="0" smtClean="0">
              <a:solidFill>
                <a:srgbClr val="1E4394"/>
              </a:solidFill>
            </a:endParaRPr>
          </a:p>
          <a:p>
            <a:r>
              <a:rPr lang="en-GB" sz="2800" b="1" dirty="0" err="1" smtClean="0">
                <a:solidFill>
                  <a:srgbClr val="1E4394"/>
                </a:solidFill>
              </a:rPr>
              <a:t>Crohn’s</a:t>
            </a:r>
            <a:r>
              <a:rPr lang="en-GB" sz="2800" b="1" dirty="0" smtClean="0">
                <a:solidFill>
                  <a:srgbClr val="1E4394"/>
                </a:solidFill>
              </a:rPr>
              <a:t> and Colitis Foundation of Canada</a:t>
            </a:r>
          </a:p>
          <a:p>
            <a:r>
              <a:rPr lang="en-GB" sz="2800" b="1" dirty="0" err="1" smtClean="0">
                <a:solidFill>
                  <a:srgbClr val="1E4394"/>
                </a:solidFill>
              </a:rPr>
              <a:t>Dr.</a:t>
            </a:r>
            <a:r>
              <a:rPr lang="en-GB" sz="2800" b="1" dirty="0" smtClean="0">
                <a:solidFill>
                  <a:srgbClr val="1E4394"/>
                </a:solidFill>
              </a:rPr>
              <a:t> Kevin Glasgow, Chief Executive Officer</a:t>
            </a:r>
            <a:endParaRPr lang="en-GB" sz="2000" b="1" dirty="0">
              <a:solidFill>
                <a:srgbClr val="1E4394"/>
              </a:solidFill>
            </a:endParaRPr>
          </a:p>
          <a:p>
            <a:pPr algn="ctr"/>
            <a:endParaRPr lang="en-GB" sz="2000" b="1" dirty="0" smtClean="0">
              <a:solidFill>
                <a:srgbClr val="1E4394"/>
              </a:solidFill>
            </a:endParaRPr>
          </a:p>
          <a:p>
            <a:pPr algn="ctr"/>
            <a:endParaRPr lang="en-GB" sz="2000" b="1" dirty="0" smtClean="0">
              <a:solidFill>
                <a:srgbClr val="1E4394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1E4394"/>
                </a:solidFill>
              </a:rPr>
              <a:t>Brussels  18 October 2012</a:t>
            </a:r>
          </a:p>
          <a:p>
            <a:pPr algn="ctr"/>
            <a:r>
              <a:rPr lang="it-IT" sz="1400" b="1" i="1" dirty="0" smtClean="0">
                <a:solidFill>
                  <a:srgbClr val="1E4394"/>
                </a:solidFill>
              </a:rPr>
              <a:t>Hotel Métropole</a:t>
            </a:r>
            <a:endParaRPr lang="en-GB" sz="1400" b="1" i="1" dirty="0" smtClean="0">
              <a:solidFill>
                <a:srgbClr val="1E4394"/>
              </a:solidFill>
            </a:endParaRPr>
          </a:p>
          <a:p>
            <a:pPr algn="ctr"/>
            <a:endParaRPr lang="en-GB" sz="2000" b="1" dirty="0" smtClean="0">
              <a:solidFill>
                <a:srgbClr val="1E4394"/>
              </a:solidFill>
            </a:endParaRPr>
          </a:p>
          <a:p>
            <a:pPr algn="ctr"/>
            <a:endParaRPr lang="en-GB" sz="2000" b="1" dirty="0" smtClean="0">
              <a:solidFill>
                <a:srgbClr val="1E4394"/>
              </a:solidFill>
            </a:endParaRPr>
          </a:p>
          <a:p>
            <a:pPr algn="ctr"/>
            <a:endParaRPr lang="en-GB" sz="2000" b="1" dirty="0" smtClean="0">
              <a:solidFill>
                <a:srgbClr val="1E4394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90600" y="6400800"/>
            <a:ext cx="63407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  </a:t>
            </a:r>
            <a:endParaRPr lang="en-GB" sz="800" dirty="0"/>
          </a:p>
        </p:txBody>
      </p:sp>
      <p:pic>
        <p:nvPicPr>
          <p:cNvPr id="6" name="immagini4"/>
          <p:cNvPicPr/>
          <p:nvPr/>
        </p:nvPicPr>
        <p:blipFill>
          <a:blip r:embed="rId3" cstate="email">
            <a:lum/>
            <a:alphaModFix/>
          </a:blip>
          <a:srcRect/>
          <a:stretch>
            <a:fillRect/>
          </a:stretch>
        </p:blipFill>
        <p:spPr>
          <a:xfrm>
            <a:off x="609600" y="6324600"/>
            <a:ext cx="914398" cy="381000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cxnSp>
        <p:nvCxnSpPr>
          <p:cNvPr id="8" name="Straight Connector 7"/>
          <p:cNvCxnSpPr/>
          <p:nvPr/>
        </p:nvCxnSpPr>
        <p:spPr>
          <a:xfrm>
            <a:off x="762000" y="6248400"/>
            <a:ext cx="7162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0" y="6400800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7030A0"/>
                </a:solidFill>
              </a:rPr>
              <a:t>EVENT ORGANIZED BY EFCCA</a:t>
            </a:r>
            <a:endParaRPr lang="en-US" sz="800" dirty="0">
              <a:solidFill>
                <a:srgbClr val="7030A0"/>
              </a:solidFill>
            </a:endParaRPr>
          </a:p>
        </p:txBody>
      </p:sp>
      <p:pic>
        <p:nvPicPr>
          <p:cNvPr id="11" name="Picture 10" descr="GutsyWalk-Famil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86600" y="3356991"/>
            <a:ext cx="2057400" cy="174840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4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91264" cy="1152128"/>
          </a:xfrm>
        </p:spPr>
        <p:txBody>
          <a:bodyPr>
            <a:normAutofit fontScale="90000"/>
          </a:bodyPr>
          <a:lstStyle/>
          <a:p>
            <a:r>
              <a:rPr lang="en-US" sz="1300" dirty="0" smtClean="0">
                <a:solidFill>
                  <a:srgbClr val="7030A0"/>
                </a:solidFill>
              </a:rPr>
              <a:t>: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GEM PROJECT</a:t>
            </a:r>
            <a:br>
              <a:rPr lang="en-US" sz="3600" b="1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/>
            </a:r>
            <a:br>
              <a:rPr lang="en-US" sz="3600" b="1" dirty="0" smtClean="0">
                <a:solidFill>
                  <a:srgbClr val="7030A0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Multidisciplinary Human Study on the Genetic, Environmental and Microbial Interactions that cause IBD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compass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04800" y="228600"/>
            <a:ext cx="926620" cy="613886"/>
          </a:xfrm>
        </p:spPr>
      </p:pic>
      <p:cxnSp>
        <p:nvCxnSpPr>
          <p:cNvPr id="11" name="Straight Connector 10"/>
          <p:cNvCxnSpPr/>
          <p:nvPr/>
        </p:nvCxnSpPr>
        <p:spPr>
          <a:xfrm>
            <a:off x="1371600" y="6477000"/>
            <a:ext cx="579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1628800"/>
            <a:ext cx="806489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GutsyWalk-Famil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51988" y="2420888"/>
            <a:ext cx="6616356" cy="367240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0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Genetic Environmental Microbial (GEM)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2564904"/>
            <a:ext cx="9144000" cy="3991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Globally unique, major, long-term, multi-centre prospective clinical cohort research study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One-of-a-kind landmark study investigating the genetic, environmental and microbial factors that lead to </a:t>
            </a:r>
            <a:r>
              <a:rPr lang="en-US" sz="3200" dirty="0" err="1" smtClean="0"/>
              <a:t>Crohn’s</a:t>
            </a:r>
            <a:r>
              <a:rPr lang="en-US" sz="3200" dirty="0" smtClean="0"/>
              <a:t> disease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Potential for broad-reaching benefits to international IBD community</a:t>
            </a:r>
          </a:p>
        </p:txBody>
      </p:sp>
      <p:pic>
        <p:nvPicPr>
          <p:cNvPr id="8" name="Picture 7" descr="logo-gem-project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07704" y="692696"/>
            <a:ext cx="5213110" cy="206099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11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 txBox="1">
            <a:spLocks noGrp="1"/>
          </p:cNvSpPr>
          <p:nvPr/>
        </p:nvSpPr>
        <p:spPr bwMode="auto">
          <a:xfrm>
            <a:off x="6248400" y="63817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www.gemproject.ca</a:t>
            </a:r>
          </a:p>
        </p:txBody>
      </p:sp>
      <p:pic>
        <p:nvPicPr>
          <p:cNvPr id="5123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905000" y="254000"/>
            <a:ext cx="678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/>
              <a:t>What causes Crohn</a:t>
            </a:r>
            <a:r>
              <a:rPr lang="ja-JP" altLang="en-US" sz="3200"/>
              <a:t>’</a:t>
            </a:r>
            <a:r>
              <a:rPr lang="en-US" sz="3200"/>
              <a:t>s Disease?</a:t>
            </a:r>
          </a:p>
        </p:txBody>
      </p:sp>
      <p:pic>
        <p:nvPicPr>
          <p:cNvPr id="5125" name="Picture 6" descr="ni0901-759-f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5481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838200" y="60198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201,000 Canadians living with IBD: 112,000 with CD and 88,500 with UC</a:t>
            </a:r>
          </a:p>
        </p:txBody>
      </p:sp>
      <p:grpSp>
        <p:nvGrpSpPr>
          <p:cNvPr id="5127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5129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5130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732240" y="6237312"/>
            <a:ext cx="2133600" cy="365125"/>
          </a:xfrm>
        </p:spPr>
        <p:txBody>
          <a:bodyPr/>
          <a:lstStyle/>
          <a:p>
            <a:fld id="{C84C05A4-5A3E-4FAE-BECF-66585F1BE781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30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2794000" y="5397500"/>
            <a:ext cx="381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63500" rIns="63500" bIns="635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CA" sz="2400">
              <a:latin typeface="Times New Roman" charset="0"/>
              <a:ea typeface="MS PGothic" charset="0"/>
              <a:cs typeface="MS PGothic" charset="0"/>
            </a:endParaRPr>
          </a:p>
        </p:txBody>
      </p:sp>
      <p:pic>
        <p:nvPicPr>
          <p:cNvPr id="6147" name="Picture 4" descr="gic2413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335088"/>
            <a:ext cx="47752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gic77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262063"/>
            <a:ext cx="16764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gic241b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0259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183038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1752600" y="6324600"/>
            <a:ext cx="556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Case Control studies</a:t>
            </a:r>
          </a:p>
        </p:txBody>
      </p:sp>
      <p:pic>
        <p:nvPicPr>
          <p:cNvPr id="6152" name="Picture 2" descr="gemlogo2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5"/>
          <p:cNvSpPr txBox="1">
            <a:spLocks noChangeArrowheads="1"/>
          </p:cNvSpPr>
          <p:nvPr/>
        </p:nvSpPr>
        <p:spPr bwMode="auto">
          <a:xfrm>
            <a:off x="1905000" y="198438"/>
            <a:ext cx="6781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800"/>
              <a:t>Ulcerative Colitis - Crohn</a:t>
            </a:r>
            <a:r>
              <a:rPr lang="ja-JP" altLang="en-US" sz="2800"/>
              <a:t>’</a:t>
            </a:r>
            <a:r>
              <a:rPr lang="en-US" sz="2800"/>
              <a:t>s Disease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800"/>
              <a:t>In Search for the Cause</a:t>
            </a:r>
          </a:p>
        </p:txBody>
      </p:sp>
      <p:grpSp>
        <p:nvGrpSpPr>
          <p:cNvPr id="6154" name="Group 15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6156" name="Rectangle 16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6157" name="Rectangle 17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436A0E-0311-429F-B363-56A70CF30FE6}" type="slidenum">
              <a:rPr lang="en-US" smtClean="0"/>
              <a:pPr eaLnBrk="1" hangingPunct="1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Framingham_ma_highligh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75057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The Framingham Historical Society's administrative office">
            <a:hlinkClick r:id="rId4" tooltip="The Framingham Historical Society's administrative office"/>
          </p:cNvPr>
          <p:cNvPicPr>
            <a:picLocks noChangeAspect="1" noChangeArrowheads="1"/>
          </p:cNvPicPr>
          <p:nvPr/>
        </p:nvPicPr>
        <p:blipFill>
          <a:blip r:embed="rId5" cstate="email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1725"/>
            <a:ext cx="23812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533400" y="4151313"/>
            <a:ext cx="533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600"/>
              <a:t>Study began in 1948 by recruiting an </a:t>
            </a:r>
            <a:r>
              <a:rPr lang="en-US" sz="1600">
                <a:hlinkClick r:id="rId6"/>
              </a:rPr>
              <a:t>Original Cohort</a:t>
            </a:r>
            <a:r>
              <a:rPr lang="en-US" sz="1600"/>
              <a:t> of 5,209 men and women between the ages of 30 and 62 from the town of Framingham, Massachusetts, who had not yet developed overt symptoms of cardiovascular disease or suffered a heart attack or stroke. </a:t>
            </a:r>
          </a:p>
          <a:p>
            <a:r>
              <a:rPr lang="en-US" sz="1600"/>
              <a:t>Since that time the Study has added an </a:t>
            </a:r>
            <a:r>
              <a:rPr lang="en-US" sz="1600">
                <a:hlinkClick r:id="rId7"/>
              </a:rPr>
              <a:t>Offspring Cohort</a:t>
            </a:r>
            <a:r>
              <a:rPr lang="en-US" sz="1600"/>
              <a:t> in 1971, the </a:t>
            </a:r>
            <a:r>
              <a:rPr lang="en-US" sz="1600">
                <a:hlinkClick r:id="rId8"/>
              </a:rPr>
              <a:t>Omni Cohort</a:t>
            </a:r>
            <a:r>
              <a:rPr lang="en-US" sz="1600"/>
              <a:t> in 1994, a </a:t>
            </a:r>
            <a:r>
              <a:rPr lang="en-US" sz="1600">
                <a:hlinkClick r:id="rId9"/>
              </a:rPr>
              <a:t>Third Generation Cohort</a:t>
            </a:r>
            <a:r>
              <a:rPr lang="en-US" sz="1600"/>
              <a:t> in 2002, a </a:t>
            </a:r>
            <a:r>
              <a:rPr lang="en-US" sz="1600">
                <a:hlinkClick r:id="rId10"/>
              </a:rPr>
              <a:t>New Offspring Spouse Cohort</a:t>
            </a:r>
            <a:r>
              <a:rPr lang="en-US" sz="1600"/>
              <a:t> in 2003, and a </a:t>
            </a:r>
            <a:r>
              <a:rPr lang="en-US" sz="1600">
                <a:hlinkClick r:id="rId8"/>
              </a:rPr>
              <a:t>Second Generation Omni Cohort</a:t>
            </a:r>
            <a:r>
              <a:rPr lang="en-US" sz="1600"/>
              <a:t> in 2003.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676400" y="496888"/>
            <a:ext cx="5791200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4000" dirty="0"/>
              <a:t>Framingham, </a:t>
            </a:r>
            <a:r>
              <a:rPr lang="en-US" sz="4000" dirty="0" smtClean="0"/>
              <a:t>Mass.</a:t>
            </a:r>
            <a:endParaRPr lang="en-US" sz="4000" dirty="0"/>
          </a:p>
        </p:txBody>
      </p:sp>
      <p:grpSp>
        <p:nvGrpSpPr>
          <p:cNvPr id="7174" name="Group 8"/>
          <p:cNvGrpSpPr>
            <a:grpSpLocks/>
          </p:cNvGrpSpPr>
          <p:nvPr/>
        </p:nvGrpSpPr>
        <p:grpSpPr bwMode="auto">
          <a:xfrm>
            <a:off x="533400" y="1247775"/>
            <a:ext cx="8153400" cy="276225"/>
            <a:chOff x="0" y="0"/>
            <a:chExt cx="5564" cy="174"/>
          </a:xfrm>
        </p:grpSpPr>
        <p:sp>
          <p:nvSpPr>
            <p:cNvPr id="7178" name="Rectangle 9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7179" name="Rectangle 10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pic>
        <p:nvPicPr>
          <p:cNvPr id="7175" name="Picture 1" descr="C:\Documents and Settings\jhsu\My Documents\My Pictures\town.png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3239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 descr="Framingham Heart Study, Celebrating over 50 Years of Research Success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8145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64AFE1-63B4-4D84-A3A4-DD23BDCA9A03}" type="slidenum">
              <a:rPr lang="en-US" smtClean="0"/>
              <a:pPr eaLnBrk="1" hangingPunct="1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CA" sz="1800" b="1">
                <a:solidFill>
                  <a:schemeClr val="hlink"/>
                </a:solidFill>
                <a:latin typeface="Arial" charset="0"/>
              </a:rPr>
              <a:t>1948 </a:t>
            </a:r>
            <a:r>
              <a:rPr lang="en-CA" sz="1800">
                <a:solidFill>
                  <a:schemeClr val="hlink"/>
                </a:solidFill>
                <a:latin typeface="Arial" charset="0"/>
              </a:rPr>
              <a:t>Start of the Framingham Heart Study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solidFill>
                  <a:schemeClr val="hlink"/>
                </a:solidFill>
                <a:latin typeface="Arial" charset="0"/>
              </a:rPr>
              <a:t>1956 </a:t>
            </a:r>
            <a:r>
              <a:rPr lang="en-CA" sz="1800">
                <a:solidFill>
                  <a:schemeClr val="hlink"/>
                </a:solidFill>
                <a:latin typeface="Arial" charset="0"/>
              </a:rPr>
              <a:t>Findings on progression of rheumatic heart disease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latin typeface="Arial" charset="0"/>
              </a:rPr>
              <a:t>1959 </a:t>
            </a:r>
            <a:r>
              <a:rPr lang="en-CA" sz="1800">
                <a:latin typeface="Arial" charset="0"/>
              </a:rPr>
              <a:t>Factors found that increase the likelihood of heart disease. Some heart attacks discovered to be "silent" (causing no pain)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solidFill>
                  <a:schemeClr val="hlink"/>
                </a:solidFill>
                <a:latin typeface="Arial" charset="0"/>
              </a:rPr>
              <a:t>1960 </a:t>
            </a:r>
            <a:r>
              <a:rPr lang="en-CA" sz="1800">
                <a:solidFill>
                  <a:schemeClr val="hlink"/>
                </a:solidFill>
                <a:latin typeface="Arial" charset="0"/>
              </a:rPr>
              <a:t>Cigarette smoking found to increase the risk of heart disease</a:t>
            </a:r>
            <a:r>
              <a:rPr lang="en-CA" sz="1800"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latin typeface="Arial" charset="0"/>
              </a:rPr>
              <a:t>1961 </a:t>
            </a:r>
            <a:r>
              <a:rPr lang="en-CA" sz="1800">
                <a:latin typeface="Arial" charset="0"/>
              </a:rPr>
              <a:t>Cholesterol level, blood pressure, and electrocardiogram abnormalities found to increase the risk of heart disease 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latin typeface="Arial" charset="0"/>
              </a:rPr>
              <a:t>1967 </a:t>
            </a:r>
            <a:r>
              <a:rPr lang="en-CA" sz="1800">
                <a:latin typeface="Arial" charset="0"/>
              </a:rPr>
              <a:t>Physical activity found to reduce the risk of heart disease and obesity to increase the risk of heart disease 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solidFill>
                  <a:schemeClr val="hlink"/>
                </a:solidFill>
                <a:latin typeface="Arial" charset="0"/>
              </a:rPr>
              <a:t>1970 </a:t>
            </a:r>
            <a:r>
              <a:rPr lang="en-CA" sz="1800">
                <a:solidFill>
                  <a:schemeClr val="hlink"/>
                </a:solidFill>
                <a:latin typeface="Arial" charset="0"/>
              </a:rPr>
              <a:t>High blood pressure found to increase the risk of stroke</a:t>
            </a:r>
            <a:r>
              <a:rPr lang="en-CA" sz="1800"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latin typeface="Arial" charset="0"/>
              </a:rPr>
              <a:t>1976 </a:t>
            </a:r>
            <a:r>
              <a:rPr lang="en-CA" sz="1800">
                <a:latin typeface="Arial" charset="0"/>
              </a:rPr>
              <a:t>Menopause found to increase the risk of heart disease 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latin typeface="Arial" charset="0"/>
              </a:rPr>
              <a:t>1978 </a:t>
            </a:r>
            <a:r>
              <a:rPr lang="en-CA" sz="1800">
                <a:latin typeface="Arial" charset="0"/>
              </a:rPr>
              <a:t>Psychosocial factors found to affect heart disease 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solidFill>
                  <a:schemeClr val="hlink"/>
                </a:solidFill>
                <a:latin typeface="Arial" charset="0"/>
              </a:rPr>
              <a:t>1988 </a:t>
            </a:r>
            <a:r>
              <a:rPr lang="en-CA" sz="1800">
                <a:solidFill>
                  <a:schemeClr val="hlink"/>
                </a:solidFill>
                <a:latin typeface="Arial" charset="0"/>
              </a:rPr>
              <a:t>High levels of HDL cholesterol found to reduce risk of death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latin typeface="Arial" charset="0"/>
              </a:rPr>
              <a:t>1994 </a:t>
            </a:r>
            <a:r>
              <a:rPr lang="en-CA" sz="1800">
                <a:latin typeface="Arial" charset="0"/>
              </a:rPr>
              <a:t>Enlarged left ventricle (one of two lower chambers of the heart) shown to increase the risk of stroke</a:t>
            </a:r>
          </a:p>
          <a:p>
            <a:pPr eaLnBrk="1" hangingPunct="1">
              <a:lnSpc>
                <a:spcPct val="80000"/>
              </a:lnSpc>
            </a:pPr>
            <a:r>
              <a:rPr lang="en-CA" sz="1800" b="1">
                <a:solidFill>
                  <a:schemeClr val="hlink"/>
                </a:solidFill>
                <a:latin typeface="Arial" charset="0"/>
              </a:rPr>
              <a:t>1996 </a:t>
            </a:r>
            <a:r>
              <a:rPr lang="en-CA" sz="1800">
                <a:solidFill>
                  <a:schemeClr val="hlink"/>
                </a:solidFill>
                <a:latin typeface="Arial" charset="0"/>
              </a:rPr>
              <a:t>Progression from hypertension to heart failure described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905000" y="295275"/>
            <a:ext cx="678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000"/>
              <a:t>Highlights of Framingham Study: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3000"/>
              <a:t>Significant Milestones</a:t>
            </a:r>
          </a:p>
        </p:txBody>
      </p:sp>
      <p:grpSp>
        <p:nvGrpSpPr>
          <p:cNvPr id="8196" name="Group 22"/>
          <p:cNvGrpSpPr>
            <a:grpSpLocks/>
          </p:cNvGrpSpPr>
          <p:nvPr/>
        </p:nvGrpSpPr>
        <p:grpSpPr bwMode="auto">
          <a:xfrm>
            <a:off x="533400" y="1247775"/>
            <a:ext cx="8153400" cy="276225"/>
            <a:chOff x="0" y="0"/>
            <a:chExt cx="5564" cy="174"/>
          </a:xfrm>
        </p:grpSpPr>
        <p:sp>
          <p:nvSpPr>
            <p:cNvPr id="8199" name="Rectangle 23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8200" name="Rectangle 24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pic>
        <p:nvPicPr>
          <p:cNvPr id="8197" name="Picture 7" descr="Framingham Heart Study, Celebrating over 50 Years of Research Succes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8145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721BE8-01CD-4070-9E65-FEAA30AB17A4}" type="slidenum">
              <a:rPr lang="en-US" smtClean="0"/>
              <a:pPr eaLnBrk="1" hangingPunct="1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543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Discussions and Development of Key Project for CCFC –IBD 2005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CCFC Submission March 7, 2006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Site Visit with External Review Committee Jan 20, 2007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Letter of Notification of Award March 15, 2007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1</a:t>
            </a:r>
            <a:r>
              <a:rPr lang="en-US" sz="1800" baseline="30000">
                <a:latin typeface="Arial" charset="0"/>
              </a:rPr>
              <a:t>st</a:t>
            </a:r>
            <a:r>
              <a:rPr lang="en-US" sz="1800">
                <a:latin typeface="Arial" charset="0"/>
              </a:rPr>
              <a:t> Meeting of GEM Executive/Operating Committee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March 30, 2007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1</a:t>
            </a:r>
            <a:r>
              <a:rPr lang="en-US" sz="1800" baseline="30000">
                <a:latin typeface="Arial" charset="0"/>
              </a:rPr>
              <a:t>st</a:t>
            </a:r>
            <a:r>
              <a:rPr lang="en-US" sz="1800">
                <a:latin typeface="Arial" charset="0"/>
              </a:rPr>
              <a:t> Meeting of GEM Steering Committee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June 18, 2007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1</a:t>
            </a:r>
            <a:r>
              <a:rPr lang="en-US" sz="1800" baseline="30000">
                <a:latin typeface="Arial" charset="0"/>
              </a:rPr>
              <a:t>st</a:t>
            </a:r>
            <a:r>
              <a:rPr lang="en-US" sz="1800">
                <a:latin typeface="Arial" charset="0"/>
              </a:rPr>
              <a:t> Meeting of Clinical Recruitment Centers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sz="1800">
                <a:latin typeface="Arial" charset="0"/>
              </a:rPr>
              <a:t>Nov 5, 2007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REB submissions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Dec 2007 - ongoing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Study Initiation Meeting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Feb 11, 2008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Site Initiation and Subject Recruitment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sz="1800">
                <a:latin typeface="Arial" charset="0"/>
              </a:rPr>
              <a:t>March 2008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>
              <a:latin typeface="Arial" charset="0"/>
            </a:endParaRPr>
          </a:p>
        </p:txBody>
      </p:sp>
      <p:pic>
        <p:nvPicPr>
          <p:cNvPr id="10243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05000" y="76200"/>
            <a:ext cx="678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6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Development and Milestones of GEM Project</a:t>
            </a:r>
          </a:p>
        </p:txBody>
      </p:sp>
      <p:grpSp>
        <p:nvGrpSpPr>
          <p:cNvPr id="10245" name="Group 6"/>
          <p:cNvGrpSpPr>
            <a:grpSpLocks/>
          </p:cNvGrpSpPr>
          <p:nvPr/>
        </p:nvGrpSpPr>
        <p:grpSpPr bwMode="auto">
          <a:xfrm>
            <a:off x="533400" y="1143000"/>
            <a:ext cx="8153400" cy="276225"/>
            <a:chOff x="0" y="0"/>
            <a:chExt cx="5564" cy="174"/>
          </a:xfrm>
        </p:grpSpPr>
        <p:sp>
          <p:nvSpPr>
            <p:cNvPr id="10247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0248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27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7"/>
          <p:cNvGraphicFramePr>
            <a:graphicFrameLocks noGrp="1"/>
          </p:cNvGraphicFramePr>
          <p:nvPr/>
        </p:nvGraphicFramePr>
        <p:xfrm>
          <a:off x="533400" y="1905000"/>
          <a:ext cx="8305800" cy="3979861"/>
        </p:xfrm>
        <a:graphic>
          <a:graphicData uri="http://schemas.openxmlformats.org/drawingml/2006/table">
            <a:tbl>
              <a:tblPr/>
              <a:tblGrid>
                <a:gridCol w="2076450"/>
                <a:gridCol w="2076450"/>
                <a:gridCol w="2076450"/>
                <a:gridCol w="2076450"/>
              </a:tblGrid>
              <a:tr h="555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Gil Kaplan</a:t>
                      </a: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Paul Beck</a:t>
                      </a:r>
                      <a:endParaRPr kumimoji="0" lang="en-C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Charles Bernstein</a:t>
                      </a: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Alan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Bitton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Ken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Croitoru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Leo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Dieleman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Brian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Feagan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Anne Griffiths</a:t>
                      </a: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Denis Krause*</a:t>
                      </a: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Kevan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Jacobson</a:t>
                      </a: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Mark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Ropeleski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Andy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Stadnyk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Ernie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Seidman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Karen Madsen</a:t>
                      </a: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Paul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Moayyedi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Kathy Siminovitch</a:t>
                      </a: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Hillary Steinhart</a:t>
                      </a: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Bruce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Vallance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Mark Silverberg</a:t>
                      </a: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Tom Walters</a:t>
                      </a: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Denis Snider</a:t>
                      </a: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John Marshall</a:t>
                      </a: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Dan Turner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David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Guttman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Michael </a:t>
                      </a:r>
                      <a:r>
                        <a:rPr kumimoji="0" lang="en-CA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Surette</a:t>
                      </a:r>
                      <a:endParaRPr kumimoji="0" lang="en-C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48" marR="9144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52600" y="762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Steering Committee</a:t>
            </a:r>
          </a:p>
        </p:txBody>
      </p:sp>
      <p:grpSp>
        <p:nvGrpSpPr>
          <p:cNvPr id="11308" name="Group 6"/>
          <p:cNvGrpSpPr>
            <a:grpSpLocks/>
          </p:cNvGrpSpPr>
          <p:nvPr/>
        </p:nvGrpSpPr>
        <p:grpSpPr bwMode="auto">
          <a:xfrm>
            <a:off x="533400" y="1143000"/>
            <a:ext cx="8153400" cy="276225"/>
            <a:chOff x="0" y="0"/>
            <a:chExt cx="5564" cy="174"/>
          </a:xfrm>
        </p:grpSpPr>
        <p:sp>
          <p:nvSpPr>
            <p:cNvPr id="11310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1311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32F76E-E81A-44DD-BADC-12C6F100602A}" type="slidenum">
              <a:rPr lang="en-US" smtClean="0"/>
              <a:pPr eaLnBrk="1" hangingPunct="1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588934" y="461946"/>
          <a:ext cx="8135939" cy="602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642938" y="2000250"/>
            <a:ext cx="8072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CA" sz="2400">
              <a:latin typeface="Calibri" charset="0"/>
            </a:endParaRPr>
          </a:p>
          <a:p>
            <a:pPr eaLnBrk="1" hangingPunct="1"/>
            <a:endParaRPr lang="en-CA" sz="2400">
              <a:latin typeface="Calibri" charset="0"/>
            </a:endParaRPr>
          </a:p>
        </p:txBody>
      </p:sp>
      <p:pic>
        <p:nvPicPr>
          <p:cNvPr id="12292" name="Picture 2" descr="gemlogo2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6"/>
          <p:cNvGrpSpPr>
            <a:grpSpLocks/>
          </p:cNvGrpSpPr>
          <p:nvPr/>
        </p:nvGrpSpPr>
        <p:grpSpPr bwMode="auto">
          <a:xfrm>
            <a:off x="533400" y="1143000"/>
            <a:ext cx="8153400" cy="276225"/>
            <a:chOff x="0" y="0"/>
            <a:chExt cx="5564" cy="174"/>
          </a:xfrm>
        </p:grpSpPr>
        <p:sp>
          <p:nvSpPr>
            <p:cNvPr id="12296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2297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90800" y="228600"/>
            <a:ext cx="457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Research Team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7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304800"/>
            <a:ext cx="6781800" cy="762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0000"/>
                </a:solidFill>
                <a:latin typeface="Arial" charset="0"/>
              </a:rPr>
              <a:t>Goals of the GEM Project</a:t>
            </a:r>
          </a:p>
        </p:txBody>
      </p:sp>
      <p:pic>
        <p:nvPicPr>
          <p:cNvPr id="13315" name="Picture 68" descr="stand_out_in_a_crowd_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65532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457200" y="2209800"/>
            <a:ext cx="2895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Genetic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Environmental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Microbial</a:t>
            </a:r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533400" y="1143000"/>
            <a:ext cx="8153400" cy="276225"/>
            <a:chOff x="0" y="0"/>
            <a:chExt cx="5564" cy="174"/>
          </a:xfrm>
        </p:grpSpPr>
        <p:sp>
          <p:nvSpPr>
            <p:cNvPr id="13320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3321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pic>
        <p:nvPicPr>
          <p:cNvPr id="13318" name="Picture 2" descr="gemlogo2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37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00" dirty="0" smtClean="0">
                <a:solidFill>
                  <a:srgbClr val="7030A0"/>
                </a:solidFill>
              </a:rPr>
              <a:t>: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OVERVIEW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compass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04800" y="228600"/>
            <a:ext cx="926620" cy="613886"/>
          </a:xfrm>
        </p:spPr>
      </p:pic>
      <p:cxnSp>
        <p:nvCxnSpPr>
          <p:cNvPr id="9" name="Straight Connector 8"/>
          <p:cNvCxnSpPr/>
          <p:nvPr/>
        </p:nvCxnSpPr>
        <p:spPr>
          <a:xfrm>
            <a:off x="1371600" y="1295400"/>
            <a:ext cx="6172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6477000"/>
            <a:ext cx="579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1628800"/>
            <a:ext cx="8064896" cy="89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What is the CCFC?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CCFC Research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GEM Project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Impact of IBD in Canada Report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Conclusion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29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11188" y="1628775"/>
          <a:ext cx="8137524" cy="3714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6254"/>
                <a:gridCol w="1356254"/>
                <a:gridCol w="1356254"/>
                <a:gridCol w="1356254"/>
                <a:gridCol w="1356254"/>
                <a:gridCol w="1356254"/>
              </a:tblGrid>
              <a:tr h="371475"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47" marR="91447" marT="45798" marB="45798"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47" marR="91447" marT="45798" marB="45798">
                    <a:solidFill>
                      <a:srgbClr val="C59E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47" marR="91447" marT="45798" marB="45798"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47" marR="91447" marT="45798" marB="45798">
                    <a:solidFill>
                      <a:srgbClr val="8037B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47" marR="91447" marT="45798" marB="45798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47" marR="91447" marT="45798" marB="45798">
                    <a:solidFill>
                      <a:srgbClr val="512373"/>
                    </a:solidFill>
                  </a:tcPr>
                </a:tc>
              </a:tr>
            </a:tbl>
          </a:graphicData>
        </a:graphic>
      </p:graphicFrame>
      <p:sp>
        <p:nvSpPr>
          <p:cNvPr id="14354" name="TextBox 9"/>
          <p:cNvSpPr txBox="1">
            <a:spLocks noChangeArrowheads="1"/>
          </p:cNvSpPr>
          <p:nvPr/>
        </p:nvSpPr>
        <p:spPr bwMode="auto">
          <a:xfrm>
            <a:off x="169863" y="1989138"/>
            <a:ext cx="649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Year</a:t>
            </a:r>
          </a:p>
        </p:txBody>
      </p:sp>
      <p:sp>
        <p:nvSpPr>
          <p:cNvPr id="14355" name="TextBox 10"/>
          <p:cNvSpPr txBox="1">
            <a:spLocks noChangeArrowheads="1"/>
          </p:cNvSpPr>
          <p:nvPr/>
        </p:nvSpPr>
        <p:spPr bwMode="auto">
          <a:xfrm>
            <a:off x="1835150" y="1989138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1</a:t>
            </a:r>
          </a:p>
        </p:txBody>
      </p:sp>
      <p:sp>
        <p:nvSpPr>
          <p:cNvPr id="14356" name="TextBox 11"/>
          <p:cNvSpPr txBox="1">
            <a:spLocks noChangeArrowheads="1"/>
          </p:cNvSpPr>
          <p:nvPr/>
        </p:nvSpPr>
        <p:spPr bwMode="auto">
          <a:xfrm>
            <a:off x="3203575" y="1989138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2</a:t>
            </a:r>
          </a:p>
        </p:txBody>
      </p:sp>
      <p:sp>
        <p:nvSpPr>
          <p:cNvPr id="14357" name="TextBox 13"/>
          <p:cNvSpPr txBox="1">
            <a:spLocks noChangeArrowheads="1"/>
          </p:cNvSpPr>
          <p:nvPr/>
        </p:nvSpPr>
        <p:spPr bwMode="auto">
          <a:xfrm>
            <a:off x="4557713" y="19891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3</a:t>
            </a:r>
          </a:p>
        </p:txBody>
      </p:sp>
      <p:sp>
        <p:nvSpPr>
          <p:cNvPr id="14358" name="TextBox 14"/>
          <p:cNvSpPr txBox="1">
            <a:spLocks noChangeArrowheads="1"/>
          </p:cNvSpPr>
          <p:nvPr/>
        </p:nvSpPr>
        <p:spPr bwMode="auto">
          <a:xfrm>
            <a:off x="5926138" y="1989138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4</a:t>
            </a:r>
          </a:p>
        </p:txBody>
      </p:sp>
      <p:sp>
        <p:nvSpPr>
          <p:cNvPr id="14359" name="TextBox 15"/>
          <p:cNvSpPr txBox="1">
            <a:spLocks noChangeArrowheads="1"/>
          </p:cNvSpPr>
          <p:nvPr/>
        </p:nvSpPr>
        <p:spPr bwMode="auto">
          <a:xfrm>
            <a:off x="7294563" y="1989138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5</a:t>
            </a:r>
          </a:p>
        </p:txBody>
      </p:sp>
      <p:sp>
        <p:nvSpPr>
          <p:cNvPr id="14360" name="TextBox 16"/>
          <p:cNvSpPr txBox="1">
            <a:spLocks noChangeArrowheads="1"/>
          </p:cNvSpPr>
          <p:nvPr/>
        </p:nvSpPr>
        <p:spPr bwMode="auto">
          <a:xfrm>
            <a:off x="8591550" y="1989138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6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611188" y="2636838"/>
            <a:ext cx="1368425" cy="1587"/>
          </a:xfrm>
          <a:prstGeom prst="straightConnector1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62" name="TextBox 19"/>
          <p:cNvSpPr txBox="1">
            <a:spLocks noChangeArrowheads="1"/>
          </p:cNvSpPr>
          <p:nvPr/>
        </p:nvSpPr>
        <p:spPr bwMode="auto">
          <a:xfrm>
            <a:off x="539750" y="2659063"/>
            <a:ext cx="1458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/>
              <a:t>REB Approval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1981200" y="3429000"/>
            <a:ext cx="5486400" cy="0"/>
          </a:xfrm>
          <a:prstGeom prst="straightConnector1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64" name="TextBox 22"/>
          <p:cNvSpPr txBox="1">
            <a:spLocks noChangeArrowheads="1"/>
          </p:cNvSpPr>
          <p:nvPr/>
        </p:nvSpPr>
        <p:spPr bwMode="auto">
          <a:xfrm>
            <a:off x="1905000" y="3581400"/>
            <a:ext cx="3578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/>
              <a:t>Subject Recruitment:</a:t>
            </a:r>
            <a:br>
              <a:rPr lang="en-CA" sz="1600"/>
            </a:br>
            <a:r>
              <a:rPr lang="en-CA" sz="1600"/>
              <a:t>unaffected siblings/offspring</a:t>
            </a:r>
          </a:p>
        </p:txBody>
      </p: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2051050" y="4498975"/>
            <a:ext cx="6697663" cy="1588"/>
          </a:xfrm>
          <a:prstGeom prst="straightConnector1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3348038" y="5580063"/>
            <a:ext cx="5400675" cy="1587"/>
          </a:xfrm>
          <a:prstGeom prst="straightConnector1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67" name="TextBox 30"/>
          <p:cNvSpPr txBox="1">
            <a:spLocks noChangeArrowheads="1"/>
          </p:cNvSpPr>
          <p:nvPr/>
        </p:nvSpPr>
        <p:spPr bwMode="auto">
          <a:xfrm>
            <a:off x="1938338" y="4500563"/>
            <a:ext cx="3738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/>
              <a:t>Subject Monitoring:</a:t>
            </a:r>
            <a:br>
              <a:rPr lang="en-CA" sz="1600"/>
            </a:br>
            <a:r>
              <a:rPr lang="en-CA" sz="1600"/>
              <a:t>0.3 % incidence per year =35-74 cases</a:t>
            </a:r>
          </a:p>
        </p:txBody>
      </p:sp>
      <p:sp>
        <p:nvSpPr>
          <p:cNvPr id="14368" name="TextBox 31"/>
          <p:cNvSpPr txBox="1">
            <a:spLocks noChangeArrowheads="1"/>
          </p:cNvSpPr>
          <p:nvPr/>
        </p:nvSpPr>
        <p:spPr bwMode="auto">
          <a:xfrm>
            <a:off x="3276600" y="5580063"/>
            <a:ext cx="328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/>
              <a:t>Selection of Control: </a:t>
            </a:r>
            <a:br>
              <a:rPr lang="en-CA" sz="1600"/>
            </a:br>
            <a:r>
              <a:rPr lang="en-CA" sz="1600"/>
              <a:t>Control – (4x) = 150- 296 subjects</a:t>
            </a:r>
          </a:p>
        </p:txBody>
      </p:sp>
      <p:pic>
        <p:nvPicPr>
          <p:cNvPr id="14369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0" name="TextBox 25"/>
          <p:cNvSpPr txBox="1">
            <a:spLocks noChangeArrowheads="1"/>
          </p:cNvSpPr>
          <p:nvPr/>
        </p:nvSpPr>
        <p:spPr bwMode="auto">
          <a:xfrm>
            <a:off x="1676400" y="53340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2008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5400000" flipH="1" flipV="1">
            <a:off x="228600" y="3429000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839200" y="4495800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>
            <a:off x="8610600" y="4495800"/>
            <a:ext cx="533400" cy="0"/>
          </a:xfrm>
          <a:prstGeom prst="straightConnector1">
            <a:avLst/>
          </a:prstGeom>
          <a:noFill/>
          <a:ln w="38100">
            <a:solidFill>
              <a:srgbClr val="7030A0"/>
            </a:solidFill>
            <a:prstDash val="sysDash"/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8610600" y="5638800"/>
            <a:ext cx="533400" cy="0"/>
          </a:xfrm>
          <a:prstGeom prst="straightConnector1">
            <a:avLst/>
          </a:prstGeom>
          <a:noFill/>
          <a:ln w="38100">
            <a:solidFill>
              <a:srgbClr val="7030A0"/>
            </a:solidFill>
            <a:prstDash val="sysDash"/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75" name="TextBox 19"/>
          <p:cNvSpPr txBox="1">
            <a:spLocks noChangeArrowheads="1"/>
          </p:cNvSpPr>
          <p:nvPr/>
        </p:nvSpPr>
        <p:spPr bwMode="auto">
          <a:xfrm>
            <a:off x="533400" y="2971800"/>
            <a:ext cx="1244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/>
              <a:t>DATABASE</a:t>
            </a: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678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GEM Study Design</a:t>
            </a:r>
          </a:p>
        </p:txBody>
      </p:sp>
      <p:pic>
        <p:nvPicPr>
          <p:cNvPr id="14377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78" name="Group 6"/>
          <p:cNvGrpSpPr>
            <a:grpSpLocks/>
          </p:cNvGrpSpPr>
          <p:nvPr/>
        </p:nvGrpSpPr>
        <p:grpSpPr bwMode="auto">
          <a:xfrm>
            <a:off x="533400" y="1143000"/>
            <a:ext cx="8153400" cy="276225"/>
            <a:chOff x="0" y="0"/>
            <a:chExt cx="5564" cy="174"/>
          </a:xfrm>
        </p:grpSpPr>
        <p:sp>
          <p:nvSpPr>
            <p:cNvPr id="14380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4381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33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443038" y="3810000"/>
            <a:ext cx="1066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1000"/>
              <a:t>Israel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4641850" y="5861050"/>
            <a:ext cx="8072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>
                <a:latin typeface="Calibri" charset="0"/>
              </a:rPr>
              <a:t>Recruitment Cities</a:t>
            </a:r>
          </a:p>
        </p:txBody>
      </p:sp>
      <p:sp>
        <p:nvSpPr>
          <p:cNvPr id="16" name="Oval 15"/>
          <p:cNvSpPr/>
          <p:nvPr/>
        </p:nvSpPr>
        <p:spPr>
          <a:xfrm>
            <a:off x="4470400" y="6003925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15365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239838"/>
            <a:ext cx="52673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2343150" y="413067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03550" y="40592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55950" y="37544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479800" y="4183063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70350" y="45164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137150" y="50498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213350" y="50498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289550" y="49736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441950" y="48974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441950" y="48212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594350" y="46688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746750" y="46688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670550" y="45164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280150" y="45164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37350" y="39068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470400" y="6508750"/>
            <a:ext cx="142875" cy="14287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Box 3"/>
          <p:cNvSpPr txBox="1">
            <a:spLocks noChangeArrowheads="1"/>
          </p:cNvSpPr>
          <p:nvPr/>
        </p:nvSpPr>
        <p:spPr bwMode="auto">
          <a:xfrm>
            <a:off x="4646613" y="6342063"/>
            <a:ext cx="8072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>
                <a:latin typeface="Calibri" charset="0"/>
              </a:rPr>
              <a:t>Pending Cities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89350" y="4821238"/>
            <a:ext cx="1066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1000"/>
              <a:t>Canada</a:t>
            </a:r>
          </a:p>
        </p:txBody>
      </p:sp>
      <p:sp>
        <p:nvSpPr>
          <p:cNvPr id="45" name="Oval 44"/>
          <p:cNvSpPr/>
          <p:nvPr/>
        </p:nvSpPr>
        <p:spPr>
          <a:xfrm>
            <a:off x="2266950" y="4211638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8199" name="Picture 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264025"/>
            <a:ext cx="3048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/>
          <p:cNvSpPr/>
          <p:nvPr/>
        </p:nvSpPr>
        <p:spPr>
          <a:xfrm>
            <a:off x="3171825" y="479107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248025" y="463867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460500" y="6234113"/>
            <a:ext cx="1066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1000"/>
              <a:t>United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319213"/>
            <a:ext cx="108267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4"/>
          <p:cNvSpPr/>
          <p:nvPr/>
        </p:nvSpPr>
        <p:spPr>
          <a:xfrm>
            <a:off x="2224088" y="1447800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831975" y="2133600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755775" y="2559050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152650" y="2047875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647825" y="5100638"/>
            <a:ext cx="142875" cy="14287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181225" y="4757738"/>
            <a:ext cx="142875" cy="14287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943225" y="5291138"/>
            <a:ext cx="142875" cy="14287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81350" y="4686300"/>
            <a:ext cx="142875" cy="142875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Sites</a:t>
            </a:r>
          </a:p>
        </p:txBody>
      </p:sp>
      <p:grpSp>
        <p:nvGrpSpPr>
          <p:cNvPr id="15400" name="Group 6"/>
          <p:cNvGrpSpPr>
            <a:grpSpLocks/>
          </p:cNvGrpSpPr>
          <p:nvPr/>
        </p:nvGrpSpPr>
        <p:grpSpPr bwMode="auto">
          <a:xfrm>
            <a:off x="533400" y="1143000"/>
            <a:ext cx="8153400" cy="276225"/>
            <a:chOff x="0" y="0"/>
            <a:chExt cx="5564" cy="174"/>
          </a:xfrm>
        </p:grpSpPr>
        <p:sp>
          <p:nvSpPr>
            <p:cNvPr id="15402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5403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860CA8-BBC6-46A2-9AE0-DAAA71569040}" type="slidenum">
              <a:rPr lang="en-US" smtClean="0"/>
              <a:pPr eaLnBrk="1" hangingPunct="1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169 0.02309 -0.01783 0.03646 -0.0257 C 0.04445 -0.03033 0.04705 -0.03403 0.05573 -0.03588 C 0.07031 -0.04283 0.08507 -0.04954 0.1 -0.0551 C 0.10573 -0.05718 0.11076 -0.06088 0.11632 -0.06273 C 0.11892 -0.06366 0.12396 -0.06551 0.12396 -0.06551 C 0.13108 -0.07084 0.13906 -0.07709 0.14705 -0.0794 C 0.15052 -0.08449 0.15903 -0.08635 0.16441 -0.08843 C 0.16719 -0.09074 0.17205 -0.0919 0.17396 -0.09491 " pathEditMode="relative" ptsTypes="ffffffffA">
                                      <p:cBhvr>
                                        <p:cTn id="40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6" grpId="0"/>
      <p:bldP spid="5" grpId="0"/>
      <p:bldP spid="45" grpId="0" animBg="1"/>
      <p:bldP spid="42" grpId="0" animBg="1"/>
      <p:bldP spid="43" grpId="0" animBg="1"/>
      <p:bldP spid="54" grpId="0"/>
      <p:bldP spid="55" grpId="0" animBg="1"/>
      <p:bldP spid="56" grpId="0" animBg="1"/>
      <p:bldP spid="57" grpId="0" animBg="1"/>
      <p:bldP spid="58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own Arrow 27"/>
          <p:cNvSpPr/>
          <p:nvPr/>
        </p:nvSpPr>
        <p:spPr>
          <a:xfrm>
            <a:off x="3429000" y="2057400"/>
            <a:ext cx="228600" cy="1295400"/>
          </a:xfrm>
          <a:prstGeom prst="downArrow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prstDash val="solid"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3" name="Down Arrow 22"/>
          <p:cNvSpPr/>
          <p:nvPr/>
        </p:nvSpPr>
        <p:spPr>
          <a:xfrm>
            <a:off x="5029200" y="2057400"/>
            <a:ext cx="228600" cy="1295400"/>
          </a:xfrm>
          <a:prstGeom prst="downArrow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prstDash val="solid"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16392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7620000" y="14478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2209800" y="14478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743200" y="13716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3276600" y="14478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3810000" y="1524000"/>
            <a:ext cx="304800" cy="304800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4419600" y="14478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5029200" y="13716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5562600" y="14478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8" name="Oval 17"/>
          <p:cNvSpPr/>
          <p:nvPr/>
        </p:nvSpPr>
        <p:spPr>
          <a:xfrm>
            <a:off x="6096000" y="15240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9" name="Oval 18"/>
          <p:cNvSpPr/>
          <p:nvPr/>
        </p:nvSpPr>
        <p:spPr>
          <a:xfrm>
            <a:off x="6629400" y="15240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0" name="Oval 19"/>
          <p:cNvSpPr/>
          <p:nvPr/>
        </p:nvSpPr>
        <p:spPr>
          <a:xfrm>
            <a:off x="7162800" y="1524000"/>
            <a:ext cx="304800" cy="304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381" name="TextBox 20"/>
          <p:cNvSpPr txBox="1">
            <a:spLocks noChangeArrowheads="1"/>
          </p:cNvSpPr>
          <p:nvPr/>
        </p:nvSpPr>
        <p:spPr bwMode="auto">
          <a:xfrm>
            <a:off x="0" y="1371600"/>
            <a:ext cx="2005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dirty="0">
                <a:latin typeface="+mj-lt"/>
                <a:ea typeface="+mn-ea"/>
                <a:cs typeface="Arial" pitchFamily="34" charset="0"/>
              </a:rPr>
              <a:t>Recruitment Sites</a:t>
            </a:r>
          </a:p>
          <a:p>
            <a:pPr>
              <a:defRPr/>
            </a:pPr>
            <a:r>
              <a:rPr lang="en-CA" dirty="0">
                <a:latin typeface="+mj-lt"/>
                <a:ea typeface="+mn-ea"/>
                <a:cs typeface="Arial" pitchFamily="34" charset="0"/>
              </a:rPr>
              <a:t>Subjects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67000" y="2362200"/>
            <a:ext cx="3505200" cy="609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rgbClr val="0070C0"/>
                </a:solidFill>
              </a:rPr>
              <a:t>Database</a:t>
            </a:r>
          </a:p>
          <a:p>
            <a:pPr algn="ctr">
              <a:defRPr/>
            </a:pPr>
            <a:r>
              <a:rPr lang="en-CA" dirty="0">
                <a:solidFill>
                  <a:srgbClr val="0070C0"/>
                </a:solidFill>
              </a:rPr>
              <a:t>Study Management System</a:t>
            </a: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4495800" y="3429000"/>
            <a:ext cx="16002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18187C"/>
              </a:gs>
              <a:gs pos="80000">
                <a:srgbClr val="2222A3"/>
              </a:gs>
              <a:gs pos="100000">
                <a:srgbClr val="2020A6"/>
              </a:gs>
            </a:gsLst>
            <a:lin ang="16200000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Central Processing Lab</a:t>
            </a:r>
          </a:p>
        </p:txBody>
      </p:sp>
      <p:sp>
        <p:nvSpPr>
          <p:cNvPr id="26" name="Rounded Rectangle 25"/>
          <p:cNvSpPr>
            <a:spLocks noChangeArrowheads="1"/>
          </p:cNvSpPr>
          <p:nvPr/>
        </p:nvSpPr>
        <p:spPr bwMode="auto">
          <a:xfrm>
            <a:off x="6781800" y="3429000"/>
            <a:ext cx="16002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18187C"/>
              </a:gs>
              <a:gs pos="80000">
                <a:srgbClr val="2222A3"/>
              </a:gs>
              <a:gs pos="100000">
                <a:srgbClr val="2020A6"/>
              </a:gs>
            </a:gsLst>
            <a:lin ang="16200000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Storage</a:t>
            </a:r>
          </a:p>
          <a:p>
            <a:pPr algn="ctr"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Tissue Bank</a:t>
            </a:r>
          </a:p>
        </p:txBody>
      </p: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2514600" y="3429000"/>
            <a:ext cx="16002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18187C"/>
              </a:gs>
              <a:gs pos="80000">
                <a:srgbClr val="2222A3"/>
              </a:gs>
              <a:gs pos="100000">
                <a:srgbClr val="2020A6"/>
              </a:gs>
            </a:gsLst>
            <a:lin ang="16200000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Global Project Office</a:t>
            </a:r>
          </a:p>
        </p:txBody>
      </p:sp>
      <p:sp>
        <p:nvSpPr>
          <p:cNvPr id="31" name="Left-Right Arrow 30"/>
          <p:cNvSpPr>
            <a:spLocks noChangeArrowheads="1"/>
          </p:cNvSpPr>
          <p:nvPr/>
        </p:nvSpPr>
        <p:spPr bwMode="auto">
          <a:xfrm>
            <a:off x="5943600" y="3581400"/>
            <a:ext cx="914400" cy="228600"/>
          </a:xfrm>
          <a:prstGeom prst="left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CACE1"/>
              </a:gs>
              <a:gs pos="35001">
                <a:srgbClr val="C5C5E9"/>
              </a:gs>
              <a:gs pos="100000">
                <a:srgbClr val="E9E9F7"/>
              </a:gs>
            </a:gsLst>
            <a:lin ang="162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Left-Right Arrow 31"/>
          <p:cNvSpPr>
            <a:spLocks noChangeArrowheads="1"/>
          </p:cNvSpPr>
          <p:nvPr/>
        </p:nvSpPr>
        <p:spPr bwMode="auto">
          <a:xfrm>
            <a:off x="3733800" y="3581400"/>
            <a:ext cx="914400" cy="228600"/>
          </a:xfrm>
          <a:prstGeom prst="left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CACE1"/>
              </a:gs>
              <a:gs pos="35001">
                <a:srgbClr val="C5C5E9"/>
              </a:gs>
              <a:gs pos="100000">
                <a:srgbClr val="E9E9F7"/>
              </a:gs>
            </a:gsLst>
            <a:lin ang="162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Curved Down Arrow 32"/>
          <p:cNvSpPr/>
          <p:nvPr/>
        </p:nvSpPr>
        <p:spPr>
          <a:xfrm rot="14746778">
            <a:off x="1042987" y="2435226"/>
            <a:ext cx="1876425" cy="8445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>
            <a:off x="4495800" y="4572000"/>
            <a:ext cx="16002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FB2B3"/>
              </a:gs>
              <a:gs pos="80000">
                <a:srgbClr val="D0E8EB"/>
              </a:gs>
              <a:gs pos="100000">
                <a:srgbClr val="D1EAEC"/>
              </a:gs>
            </a:gsLst>
            <a:lin ang="16200000"/>
          </a:gradFill>
          <a:ln w="9525">
            <a:solidFill>
              <a:srgbClr val="D5E8EA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Data</a:t>
            </a:r>
          </a:p>
          <a:p>
            <a:pPr algn="ctr"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Analysis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2514600" y="4572000"/>
            <a:ext cx="16002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FB2B3"/>
              </a:gs>
              <a:gs pos="80000">
                <a:srgbClr val="D0E8EB"/>
              </a:gs>
              <a:gs pos="100000">
                <a:srgbClr val="D1EAEC"/>
              </a:gs>
            </a:gsLst>
            <a:lin ang="16200000"/>
          </a:gradFill>
          <a:ln w="9525">
            <a:solidFill>
              <a:srgbClr val="D5E8EA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Publication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Study Execution</a:t>
            </a:r>
          </a:p>
        </p:txBody>
      </p:sp>
      <p:grpSp>
        <p:nvGrpSpPr>
          <p:cNvPr id="16439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16441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6442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30098D5-ED24-4E58-874F-3A8B5C253FC2}" type="slidenum">
              <a:rPr lang="en-US" smtClean="0"/>
              <a:pPr eaLnBrk="1" hangingPunct="1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1114425" y="1844675"/>
            <a:ext cx="15843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2698750" y="1844675"/>
            <a:ext cx="15843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283075" y="1844675"/>
            <a:ext cx="15843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5867400" y="1844675"/>
            <a:ext cx="15843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451725" y="1844675"/>
            <a:ext cx="15843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1116013" y="2133600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1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2484438" y="2109788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4067175" y="2109788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3</a:t>
            </a: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5651500" y="2109788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7235825" y="2109788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5</a:t>
            </a:r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8532813" y="2109788"/>
            <a:ext cx="29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6</a:t>
            </a: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250825" y="2133600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Year</a:t>
            </a:r>
          </a:p>
        </p:txBody>
      </p:sp>
      <p:sp>
        <p:nvSpPr>
          <p:cNvPr id="17422" name="Text Box 15"/>
          <p:cNvSpPr txBox="1">
            <a:spLocks noChangeArrowheads="1"/>
          </p:cNvSpPr>
          <p:nvPr/>
        </p:nvSpPr>
        <p:spPr bwMode="auto">
          <a:xfrm>
            <a:off x="323850" y="1412875"/>
            <a:ext cx="1865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Subject monitoring</a:t>
            </a:r>
          </a:p>
        </p:txBody>
      </p:sp>
      <p:sp>
        <p:nvSpPr>
          <p:cNvPr id="17423" name="Rectangle 16"/>
          <p:cNvSpPr>
            <a:spLocks noChangeArrowheads="1"/>
          </p:cNvSpPr>
          <p:nvPr/>
        </p:nvSpPr>
        <p:spPr bwMode="auto">
          <a:xfrm>
            <a:off x="179388" y="1844675"/>
            <a:ext cx="1116012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7424" name="Text Box 17"/>
          <p:cNvSpPr txBox="1">
            <a:spLocks noChangeArrowheads="1"/>
          </p:cNvSpPr>
          <p:nvPr/>
        </p:nvSpPr>
        <p:spPr bwMode="auto">
          <a:xfrm>
            <a:off x="34925" y="21336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0</a:t>
            </a:r>
          </a:p>
        </p:txBody>
      </p:sp>
      <p:sp>
        <p:nvSpPr>
          <p:cNvPr id="17425" name="Line 18"/>
          <p:cNvSpPr>
            <a:spLocks noChangeShapeType="1"/>
          </p:cNvSpPr>
          <p:nvPr/>
        </p:nvSpPr>
        <p:spPr bwMode="auto">
          <a:xfrm flipV="1">
            <a:off x="179388" y="242093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Text Box 19"/>
          <p:cNvSpPr txBox="1">
            <a:spLocks noChangeArrowheads="1"/>
          </p:cNvSpPr>
          <p:nvPr/>
        </p:nvSpPr>
        <p:spPr bwMode="auto">
          <a:xfrm>
            <a:off x="395288" y="3068638"/>
            <a:ext cx="292893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Recruitment and collection of -</a:t>
            </a:r>
          </a:p>
          <a:p>
            <a:pPr eaLnBrk="1" hangingPunct="1"/>
            <a:r>
              <a:rPr lang="en-US" sz="1600"/>
              <a:t>Demographic Data</a:t>
            </a:r>
          </a:p>
          <a:p>
            <a:pPr eaLnBrk="1" hangingPunct="1"/>
            <a:r>
              <a:rPr lang="en-US" sz="1600"/>
              <a:t>Environmental Questionnaire</a:t>
            </a:r>
          </a:p>
          <a:p>
            <a:pPr eaLnBrk="1" hangingPunct="1"/>
            <a:r>
              <a:rPr lang="en-US" sz="1600"/>
              <a:t>FFQ</a:t>
            </a:r>
          </a:p>
          <a:p>
            <a:pPr eaLnBrk="1" hangingPunct="1"/>
            <a:r>
              <a:rPr lang="en-US" sz="1600"/>
              <a:t>Permeability Assay</a:t>
            </a:r>
          </a:p>
          <a:p>
            <a:pPr eaLnBrk="1" hangingPunct="1"/>
            <a:r>
              <a:rPr lang="en-US" sz="1600"/>
              <a:t>Blood Samples</a:t>
            </a:r>
          </a:p>
          <a:p>
            <a:pPr eaLnBrk="1" hangingPunct="1"/>
            <a:r>
              <a:rPr lang="en-US" sz="1600"/>
              <a:t>Stool Samples</a:t>
            </a:r>
          </a:p>
          <a:p>
            <a:pPr eaLnBrk="1" hangingPunct="1"/>
            <a:endParaRPr lang="en-US" sz="1600"/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179388" y="2420938"/>
            <a:ext cx="37449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Identify Proband    Identify Sibling</a:t>
            </a:r>
          </a:p>
          <a:p>
            <a:pPr eaLnBrk="1" hangingPunct="1"/>
            <a:r>
              <a:rPr lang="en-US" sz="1600"/>
              <a:t>Screen for disease</a:t>
            </a:r>
          </a:p>
        </p:txBody>
      </p:sp>
      <p:sp>
        <p:nvSpPr>
          <p:cNvPr id="17428" name="Line 21"/>
          <p:cNvSpPr>
            <a:spLocks noChangeShapeType="1"/>
          </p:cNvSpPr>
          <p:nvPr/>
        </p:nvSpPr>
        <p:spPr bwMode="auto">
          <a:xfrm flipV="1">
            <a:off x="323850" y="3184525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22"/>
          <p:cNvSpPr>
            <a:spLocks noChangeShapeType="1"/>
          </p:cNvSpPr>
          <p:nvPr/>
        </p:nvSpPr>
        <p:spPr bwMode="auto">
          <a:xfrm flipV="1">
            <a:off x="1403350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Text Box 23"/>
          <p:cNvSpPr txBox="1">
            <a:spLocks noChangeArrowheads="1"/>
          </p:cNvSpPr>
          <p:nvPr/>
        </p:nvSpPr>
        <p:spPr bwMode="auto">
          <a:xfrm>
            <a:off x="179388" y="4868863"/>
            <a:ext cx="14398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Phone Call </a:t>
            </a:r>
          </a:p>
          <a:p>
            <a:pPr eaLnBrk="1" hangingPunct="1"/>
            <a:r>
              <a:rPr lang="en-US" sz="1600"/>
              <a:t>Contact</a:t>
            </a:r>
          </a:p>
          <a:p>
            <a:pPr eaLnBrk="1" hangingPunct="1"/>
            <a:r>
              <a:rPr lang="en-US" sz="1600"/>
              <a:t>Subject</a:t>
            </a:r>
          </a:p>
          <a:p>
            <a:pPr eaLnBrk="1" hangingPunct="1"/>
            <a:r>
              <a:rPr lang="en-US" sz="1600"/>
              <a:t>GP</a:t>
            </a:r>
          </a:p>
        </p:txBody>
      </p:sp>
      <p:sp>
        <p:nvSpPr>
          <p:cNvPr id="17431" name="Line 24"/>
          <p:cNvSpPr>
            <a:spLocks noChangeShapeType="1"/>
          </p:cNvSpPr>
          <p:nvPr/>
        </p:nvSpPr>
        <p:spPr bwMode="auto">
          <a:xfrm flipV="1">
            <a:off x="2700338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Line 25"/>
          <p:cNvSpPr>
            <a:spLocks noChangeShapeType="1"/>
          </p:cNvSpPr>
          <p:nvPr/>
        </p:nvSpPr>
        <p:spPr bwMode="auto">
          <a:xfrm flipV="1">
            <a:off x="4356100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Line 26"/>
          <p:cNvSpPr>
            <a:spLocks noChangeShapeType="1"/>
          </p:cNvSpPr>
          <p:nvPr/>
        </p:nvSpPr>
        <p:spPr bwMode="auto">
          <a:xfrm flipV="1">
            <a:off x="5940425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Line 27"/>
          <p:cNvSpPr>
            <a:spLocks noChangeShapeType="1"/>
          </p:cNvSpPr>
          <p:nvPr/>
        </p:nvSpPr>
        <p:spPr bwMode="auto">
          <a:xfrm flipV="1">
            <a:off x="7524750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Line 28"/>
          <p:cNvSpPr>
            <a:spLocks noChangeShapeType="1"/>
          </p:cNvSpPr>
          <p:nvPr/>
        </p:nvSpPr>
        <p:spPr bwMode="auto">
          <a:xfrm flipV="1">
            <a:off x="8964613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Text Box 29"/>
          <p:cNvSpPr txBox="1">
            <a:spLocks noChangeArrowheads="1"/>
          </p:cNvSpPr>
          <p:nvPr/>
        </p:nvSpPr>
        <p:spPr bwMode="auto">
          <a:xfrm>
            <a:off x="4500563" y="5589588"/>
            <a:ext cx="2663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**Disease Development</a:t>
            </a:r>
          </a:p>
          <a:p>
            <a:pPr eaLnBrk="1" hangingPunct="1"/>
            <a:r>
              <a:rPr lang="en-US" sz="1600"/>
              <a:t>	Re-Sampling</a:t>
            </a:r>
          </a:p>
        </p:txBody>
      </p:sp>
      <p:sp>
        <p:nvSpPr>
          <p:cNvPr id="17437" name="Line 30"/>
          <p:cNvSpPr>
            <a:spLocks noChangeShapeType="1"/>
          </p:cNvSpPr>
          <p:nvPr/>
        </p:nvSpPr>
        <p:spPr bwMode="auto">
          <a:xfrm flipV="1">
            <a:off x="4572000" y="55895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Line 31"/>
          <p:cNvSpPr>
            <a:spLocks noChangeShapeType="1"/>
          </p:cNvSpPr>
          <p:nvPr/>
        </p:nvSpPr>
        <p:spPr bwMode="auto">
          <a:xfrm>
            <a:off x="1835150" y="256540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Line 32"/>
          <p:cNvSpPr>
            <a:spLocks noChangeShapeType="1"/>
          </p:cNvSpPr>
          <p:nvPr/>
        </p:nvSpPr>
        <p:spPr bwMode="auto">
          <a:xfrm flipV="1">
            <a:off x="2051050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Line 33"/>
          <p:cNvSpPr>
            <a:spLocks noChangeShapeType="1"/>
          </p:cNvSpPr>
          <p:nvPr/>
        </p:nvSpPr>
        <p:spPr bwMode="auto">
          <a:xfrm flipV="1">
            <a:off x="3492500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1" name="Line 34"/>
          <p:cNvSpPr>
            <a:spLocks noChangeShapeType="1"/>
          </p:cNvSpPr>
          <p:nvPr/>
        </p:nvSpPr>
        <p:spPr bwMode="auto">
          <a:xfrm flipV="1">
            <a:off x="5148263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2" name="Line 35"/>
          <p:cNvSpPr>
            <a:spLocks noChangeShapeType="1"/>
          </p:cNvSpPr>
          <p:nvPr/>
        </p:nvSpPr>
        <p:spPr bwMode="auto">
          <a:xfrm flipV="1">
            <a:off x="6732588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3" name="Line 36"/>
          <p:cNvSpPr>
            <a:spLocks noChangeShapeType="1"/>
          </p:cNvSpPr>
          <p:nvPr/>
        </p:nvSpPr>
        <p:spPr bwMode="auto">
          <a:xfrm flipV="1">
            <a:off x="8243888" y="494188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44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5" name="Text Box 38"/>
          <p:cNvSpPr txBox="1">
            <a:spLocks noChangeArrowheads="1"/>
          </p:cNvSpPr>
          <p:nvPr/>
        </p:nvSpPr>
        <p:spPr bwMode="auto">
          <a:xfrm>
            <a:off x="5943600" y="2971800"/>
            <a:ext cx="2801938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Analysis of -</a:t>
            </a:r>
          </a:p>
          <a:p>
            <a:pPr eaLnBrk="1" hangingPunct="1"/>
            <a:r>
              <a:rPr lang="en-US" sz="1600"/>
              <a:t>Demographic Data</a:t>
            </a:r>
          </a:p>
          <a:p>
            <a:pPr eaLnBrk="1" hangingPunct="1"/>
            <a:r>
              <a:rPr lang="en-US" sz="1600"/>
              <a:t>Environmental Questionnaire</a:t>
            </a:r>
          </a:p>
          <a:p>
            <a:pPr eaLnBrk="1" hangingPunct="1"/>
            <a:r>
              <a:rPr lang="en-US" sz="1600"/>
              <a:t>FFQ</a:t>
            </a:r>
          </a:p>
          <a:p>
            <a:pPr eaLnBrk="1" hangingPunct="1"/>
            <a:r>
              <a:rPr lang="en-US" sz="1600"/>
              <a:t>Permeability Assay</a:t>
            </a:r>
          </a:p>
          <a:p>
            <a:pPr eaLnBrk="1" hangingPunct="1"/>
            <a:r>
              <a:rPr lang="en-US" sz="1600"/>
              <a:t>Blood Samples</a:t>
            </a:r>
          </a:p>
          <a:p>
            <a:pPr eaLnBrk="1" hangingPunct="1"/>
            <a:r>
              <a:rPr lang="en-US" sz="1600"/>
              <a:t>Stool Samples</a:t>
            </a:r>
          </a:p>
          <a:p>
            <a:pPr eaLnBrk="1" hangingPunct="1"/>
            <a:endParaRPr lang="en-US" sz="1600"/>
          </a:p>
        </p:txBody>
      </p:sp>
      <p:sp>
        <p:nvSpPr>
          <p:cNvPr id="17446" name="Rectangle 39"/>
          <p:cNvSpPr>
            <a:spLocks noChangeArrowheads="1"/>
          </p:cNvSpPr>
          <p:nvPr/>
        </p:nvSpPr>
        <p:spPr bwMode="auto">
          <a:xfrm>
            <a:off x="6629400" y="2590800"/>
            <a:ext cx="2362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Study Design</a:t>
            </a:r>
          </a:p>
        </p:txBody>
      </p:sp>
      <p:grpSp>
        <p:nvGrpSpPr>
          <p:cNvPr id="17448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17450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7451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E9F8129-CB11-4949-9CB6-8C4EF986272C}" type="slidenum">
              <a:rPr lang="en-US" smtClean="0"/>
              <a:pPr eaLnBrk="1" hangingPunct="1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28600" y="457200"/>
          <a:ext cx="8534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35" name="Picture 2" descr="gemlogo2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2895600" y="5105400"/>
            <a:ext cx="3657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Demographics</a:t>
            </a:r>
          </a:p>
          <a:p>
            <a:pPr eaLnBrk="1" hangingPunct="1"/>
            <a:r>
              <a:rPr lang="en-CA"/>
              <a:t>Environmental Risk Analysis</a:t>
            </a:r>
          </a:p>
          <a:p>
            <a:pPr eaLnBrk="1" hangingPunct="1"/>
            <a:r>
              <a:rPr lang="en-CA"/>
              <a:t>Food Frequency Questionnaire</a:t>
            </a:r>
          </a:p>
        </p:txBody>
      </p:sp>
      <p:grpSp>
        <p:nvGrpSpPr>
          <p:cNvPr id="18437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18440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18441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Biological Sampling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793396E-ED19-4A90-998C-65E6DA10EA15}" type="slidenum">
              <a:rPr lang="en-US" smtClean="0"/>
              <a:pPr eaLnBrk="1" hangingPunct="1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Slide1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333"/>
            <a:ext cx="9144000" cy="6847334"/>
          </a:xfrm>
          <a:prstGeom prst="rect">
            <a:avLst/>
          </a:prstGeom>
        </p:spPr>
      </p:pic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44208" y="630932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793396E-ED19-4A90-998C-65E6DA10EA15}" type="slidenum">
              <a:rPr lang="en-US" smtClean="0"/>
              <a:pPr eaLnBrk="1" hangingPunct="1"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333"/>
            <a:ext cx="9144000" cy="6847334"/>
          </a:xfrm>
          <a:prstGeom prst="rect">
            <a:avLst/>
          </a:prstGeom>
        </p:spPr>
      </p:pic>
      <p:sp>
        <p:nvSpPr>
          <p:cNvPr id="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793396E-ED19-4A90-998C-65E6DA10EA15}" type="slidenum">
              <a:rPr lang="en-US" smtClean="0"/>
              <a:pPr eaLnBrk="1" hangingPunct="1"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3429000" y="2514600"/>
            <a:ext cx="5486400" cy="2362200"/>
          </a:xfrm>
        </p:spPr>
        <p:txBody>
          <a:bodyPr/>
          <a:lstStyle/>
          <a:p>
            <a:r>
              <a:rPr lang="en-CA" sz="2800">
                <a:latin typeface="Arial" charset="0"/>
              </a:rPr>
              <a:t>Scientific Advances</a:t>
            </a:r>
          </a:p>
          <a:p>
            <a:r>
              <a:rPr lang="en-CA" sz="2800">
                <a:latin typeface="Arial" charset="0"/>
              </a:rPr>
              <a:t>Technological Advances</a:t>
            </a:r>
          </a:p>
          <a:p>
            <a:r>
              <a:rPr lang="en-CA" sz="2800">
                <a:latin typeface="Arial" charset="0"/>
              </a:rPr>
              <a:t>Bioinformatic Analysis</a:t>
            </a:r>
          </a:p>
          <a:p>
            <a:r>
              <a:rPr lang="en-CA" sz="2800">
                <a:latin typeface="Arial" charset="0"/>
              </a:rPr>
              <a:t>Collaborative Opportunities</a:t>
            </a:r>
          </a:p>
          <a:p>
            <a:endParaRPr lang="en-CA" sz="2800">
              <a:latin typeface="Arial" charset="0"/>
            </a:endParaRPr>
          </a:p>
        </p:txBody>
      </p:sp>
      <p:pic>
        <p:nvPicPr>
          <p:cNvPr id="20483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http://t0.gstatic.com/images?q=tbn:ANd9GcQzkNqsDpXe21HS2RR_2Dn8MYuEUsBN09f7JLPvVdJ45FdrG-4ee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7320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6"/>
          <p:cNvGrpSpPr>
            <a:grpSpLocks/>
          </p:cNvGrpSpPr>
          <p:nvPr/>
        </p:nvGrpSpPr>
        <p:grpSpPr bwMode="auto">
          <a:xfrm>
            <a:off x="533400" y="1171575"/>
            <a:ext cx="8153400" cy="276225"/>
            <a:chOff x="0" y="0"/>
            <a:chExt cx="5564" cy="174"/>
          </a:xfrm>
        </p:grpSpPr>
        <p:sp>
          <p:nvSpPr>
            <p:cNvPr id="20488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20489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905000" y="2286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GEM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Project:</a:t>
            </a:r>
            <a:endParaRPr lang="en-US" sz="36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6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Perfect Storm!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76401D-8EE8-4548-A53A-23DCAC4B7303}" type="slidenum">
              <a:rPr lang="en-US" smtClean="0"/>
              <a:pPr eaLnBrk="1" hangingPunct="1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9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2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www.gemproject.ca</a:t>
            </a:r>
          </a:p>
        </p:txBody>
      </p:sp>
      <p:pic>
        <p:nvPicPr>
          <p:cNvPr id="21507" name="Picture 6" descr="ni0901-759-f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4958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gemlogo2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21512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21513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Cause of IBD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041EEB6-7916-438C-8223-9F8D88561206}" type="slidenum">
              <a:rPr lang="en-US" smtClean="0"/>
              <a:pPr eaLnBrk="1" hangingPunct="1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Group 1"/>
          <p:cNvGraphicFramePr>
            <a:graphicFrameLocks noGrp="1"/>
          </p:cNvGraphicFramePr>
          <p:nvPr/>
        </p:nvGraphicFramePr>
        <p:xfrm>
          <a:off x="850900" y="2111375"/>
          <a:ext cx="7607301" cy="1774825"/>
        </p:xfrm>
        <a:graphic>
          <a:graphicData uri="http://schemas.openxmlformats.org/drawingml/2006/table">
            <a:tbl>
              <a:tblPr/>
              <a:tblGrid>
                <a:gridCol w="1893500"/>
                <a:gridCol w="1213898"/>
                <a:gridCol w="1499968"/>
                <a:gridCol w="1499967"/>
                <a:gridCol w="1499968"/>
              </a:tblGrid>
              <a:tr h="591044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  <a:sym typeface="Calibri" pitchFamily="34" charset="0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N W6" charset="0"/>
                          <a:cs typeface="ヒラギノ角ゴ ProN W6" charset="0"/>
                          <a:sym typeface="Calibri Bold" charset="0"/>
                        </a:rPr>
                        <a:t>CD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N W6" charset="0"/>
                          <a:cs typeface="ヒラギノ角ゴ ProN W6" charset="0"/>
                          <a:sym typeface="Calibri Bold" charset="0"/>
                        </a:rPr>
                        <a:t>FDR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N W6" charset="0"/>
                          <a:cs typeface="ヒラギノ角ゴ ProN W6" charset="0"/>
                          <a:sym typeface="Calibri Bold" charset="0"/>
                        </a:rPr>
                        <a:t>UC/IC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N W6" charset="0"/>
                          <a:cs typeface="ヒラギノ角ゴ ProN W6" charset="0"/>
                          <a:sym typeface="Calibri Bold" charset="0"/>
                        </a:rPr>
                        <a:t>HC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044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Mean risk score (SD) 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20.22 (3.59)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19.89 (3.47)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18.91 (3.42)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18.45 (3.46)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737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MRS Difference (p)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0.33 (0.07)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N/A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0.98 (1.12E-7)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  <a:sym typeface="Calibri" pitchFamily="34" charset="0"/>
                        </a:rPr>
                        <a:t>1.43 (1.55E-16)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890" name="Rectangle 57"/>
          <p:cNvSpPr>
            <a:spLocks/>
          </p:cNvSpPr>
          <p:nvPr/>
        </p:nvSpPr>
        <p:spPr bwMode="auto">
          <a:xfrm>
            <a:off x="728663" y="4483100"/>
            <a:ext cx="7642225" cy="2762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just">
              <a:defRPr/>
            </a:pPr>
            <a:r>
              <a:rPr lang="en-US" dirty="0">
                <a:latin typeface="+mj-lt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Mean risk scores for each cohort and their differences compared to FDRs.</a:t>
            </a:r>
          </a:p>
        </p:txBody>
      </p:sp>
      <p:pic>
        <p:nvPicPr>
          <p:cNvPr id="40985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86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40989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40990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828800" y="228600"/>
            <a:ext cx="731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700"/>
              <a:t>Cohort is enriched for subjects carrying genes associated with risk of Crohn</a:t>
            </a:r>
            <a:r>
              <a:rPr lang="ja-JP" altLang="en-US" sz="2700"/>
              <a:t>’</a:t>
            </a:r>
            <a:r>
              <a:rPr lang="en-US" sz="2700"/>
              <a:t>s disease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088232" cy="340147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B7CEE5-CF3D-4C8C-BBC8-EF2F1B7602BB}" type="slidenum">
              <a:rPr lang="en-US" smtClean="0"/>
              <a:pPr eaLnBrk="1" hangingPunct="1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15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00" dirty="0" smtClean="0">
                <a:solidFill>
                  <a:srgbClr val="7030A0"/>
                </a:solidFill>
              </a:rPr>
              <a:t>: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WHAT IS THE CCFC?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compass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04800" y="228600"/>
            <a:ext cx="926620" cy="613886"/>
          </a:xfrm>
        </p:spPr>
      </p:pic>
      <p:cxnSp>
        <p:nvCxnSpPr>
          <p:cNvPr id="9" name="Straight Connector 8"/>
          <p:cNvCxnSpPr/>
          <p:nvPr/>
        </p:nvCxnSpPr>
        <p:spPr>
          <a:xfrm>
            <a:off x="1371600" y="1295400"/>
            <a:ext cx="6172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6477000"/>
            <a:ext cx="579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1628800"/>
            <a:ext cx="806489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GutsyWalk-Famil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47664" y="2060848"/>
            <a:ext cx="5832648" cy="33183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30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smokin monke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504950"/>
            <a:ext cx="3679825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63762-5"/>
          <p:cNvPicPr>
            <a:picLocks noGrp="1" noChangeAspect="1" noChangeArrowheads="1"/>
          </p:cNvPicPr>
          <p:nvPr>
            <p:ph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150" y="1519238"/>
            <a:ext cx="3365500" cy="4138612"/>
          </a:xfrm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274763" y="5910263"/>
            <a:ext cx="6040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 cells have </a:t>
            </a:r>
            <a:r>
              <a:rPr lang="en-US">
                <a:latin typeface="Symbol" charset="0"/>
              </a:rPr>
              <a:t>a7</a:t>
            </a:r>
            <a:r>
              <a:rPr lang="en-US"/>
              <a:t>nicotiinic receptors – incr Th1 responses</a:t>
            </a:r>
          </a:p>
        </p:txBody>
      </p:sp>
      <p:pic>
        <p:nvPicPr>
          <p:cNvPr id="25605" name="Picture 2" descr="gemlogo2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25608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25609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200" dirty="0">
                <a:latin typeface="Arial" pitchFamily="34" charset="0"/>
                <a:ea typeface="+mn-ea"/>
                <a:cs typeface="Arial" pitchFamily="34" charset="0"/>
              </a:rPr>
              <a:t>Environmental Factors</a:t>
            </a:r>
            <a:endParaRPr lang="en-US" sz="32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588224" y="6381328"/>
            <a:ext cx="2088232" cy="34014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7CEE5-CF3D-4C8C-BBC8-EF2F1B7602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472363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gemlogo2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26630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26631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828800" y="304800"/>
            <a:ext cx="723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dirty="0">
                <a:latin typeface="Arial" pitchFamily="34" charset="0"/>
                <a:ea typeface="+mn-ea"/>
                <a:cs typeface="Arial" pitchFamily="34" charset="0"/>
              </a:rPr>
              <a:t>Barry Marshall visiting University of  Toronto, 2009</a:t>
            </a:r>
            <a:endParaRPr lang="en-US" sz="2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9"/>
          <p:cNvSpPr txBox="1">
            <a:spLocks/>
          </p:cNvSpPr>
          <p:nvPr/>
        </p:nvSpPr>
        <p:spPr>
          <a:xfrm>
            <a:off x="6588224" y="6381328"/>
            <a:ext cx="2088232" cy="34014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7CEE5-CF3D-4C8C-BBC8-EF2F1B7602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wsHp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33600"/>
            <a:ext cx="456406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0"/>
          <a:stretch>
            <a:fillRect/>
          </a:stretch>
        </p:blipFill>
        <p:spPr bwMode="auto">
          <a:xfrm>
            <a:off x="611188" y="1282700"/>
            <a:ext cx="325437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gemlogo2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27656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27657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05000" y="3048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4000" dirty="0">
                <a:latin typeface="Arial" pitchFamily="34" charset="0"/>
                <a:ea typeface="+mn-ea"/>
                <a:cs typeface="Arial" pitchFamily="34" charset="0"/>
              </a:rPr>
              <a:t>Helicobacter pylori</a:t>
            </a:r>
            <a:endParaRPr lang="en-US" sz="40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B2325B7-3351-4B47-AC64-AE6B8ACB47A7}" type="slidenum">
              <a:rPr lang="en-US"/>
              <a:pPr eaLnBrk="1" hangingPunct="1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 descr="13micro_graphic-popup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5" y="2089150"/>
            <a:ext cx="8712200" cy="3671888"/>
          </a:xfrm>
        </p:spPr>
      </p:pic>
      <p:pic>
        <p:nvPicPr>
          <p:cNvPr id="29699" name="Picture 5" descr="hmp_logo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23812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ACD3010-D5AB-D34D-99E5-AA657A333AFF}" type="slidenum">
              <a:rPr lang="en-US"/>
              <a:pPr eaLnBrk="1" hangingPunct="1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195263" y="2362200"/>
            <a:ext cx="8763000" cy="435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sz="1400" b="1"/>
              <a:t>Overall Objective:</a:t>
            </a:r>
            <a:r>
              <a:rPr lang="en-US" sz="1400"/>
              <a:t> To </a:t>
            </a:r>
            <a:r>
              <a:rPr lang="en-CA" sz="1400"/>
              <a:t>analyze the unique cohort of healthy FDRs (GEM) to determine the potential association of gut microbiome “phenotype” with host genetic differences, using modern technology and</a:t>
            </a:r>
            <a:r>
              <a:rPr lang="en-US" sz="1400"/>
              <a:t> computational approaches as genome-wide association and 16S rDNA pyrosequencing.</a:t>
            </a:r>
            <a:endParaRPr lang="en-CA" sz="1400"/>
          </a:p>
          <a:p>
            <a:endParaRPr lang="en-CA" sz="1400"/>
          </a:p>
          <a:p>
            <a:r>
              <a:rPr lang="en-US" sz="1400" b="1"/>
              <a:t>Aim 1: </a:t>
            </a:r>
            <a:r>
              <a:rPr lang="en-US" sz="1400"/>
              <a:t> to catalogue the relative abundance of frequent microbial genomes in the gut microbiome of FDR of Crohn</a:t>
            </a:r>
            <a:r>
              <a:rPr lang="ja-JP" altLang="en-US" sz="1400"/>
              <a:t>’</a:t>
            </a:r>
            <a:r>
              <a:rPr lang="en-US" sz="1400"/>
              <a:t>s disease subjects.</a:t>
            </a:r>
          </a:p>
          <a:p>
            <a:endParaRPr lang="en-US" sz="1400"/>
          </a:p>
          <a:p>
            <a:r>
              <a:rPr lang="en-US" sz="1400" b="1"/>
              <a:t>Aim 2:</a:t>
            </a:r>
            <a:r>
              <a:rPr lang="en-US" sz="1400"/>
              <a:t> to identify single nucleotide polymorphisms (SNPs) associated with differences in the relative abundance of frequent microbial species by performing:</a:t>
            </a:r>
            <a:br>
              <a:rPr lang="en-US" sz="1400"/>
            </a:br>
            <a:r>
              <a:rPr lang="en-US" sz="1400"/>
              <a:t>a. GWA studies on the cohort of healthy FDR – an hypothesis free approach. </a:t>
            </a:r>
          </a:p>
          <a:p>
            <a:r>
              <a:rPr lang="en-US" sz="1400"/>
              <a:t>b. analysis of genes selected from the GWA and know CD associated –risk alleles </a:t>
            </a:r>
          </a:p>
          <a:p>
            <a:endParaRPr lang="en-US" sz="1400"/>
          </a:p>
          <a:p>
            <a:r>
              <a:rPr lang="en-US" sz="1400" b="1"/>
              <a:t>Aim 3:</a:t>
            </a:r>
            <a:r>
              <a:rPr lang="en-US" sz="1400"/>
              <a:t>  To define the relationship between the relative abundance of frequent microbial species and selected physiological and environmental factors and including: </a:t>
            </a:r>
          </a:p>
          <a:p>
            <a:r>
              <a:rPr lang="en-US" sz="1400"/>
              <a:t>a. intestinal permeability</a:t>
            </a:r>
            <a:br>
              <a:rPr lang="en-US" sz="1400"/>
            </a:br>
            <a:r>
              <a:rPr lang="en-US" sz="1400"/>
              <a:t>b. anti-microbial serology</a:t>
            </a:r>
            <a:br>
              <a:rPr lang="en-US" sz="1400"/>
            </a:br>
            <a:r>
              <a:rPr lang="en-US" sz="1400"/>
              <a:t>c. diet and environmental risk factors </a:t>
            </a:r>
          </a:p>
          <a:p>
            <a:r>
              <a:rPr lang="en-US" sz="1400"/>
              <a:t/>
            </a:r>
            <a:br>
              <a:rPr lang="en-US" sz="1400"/>
            </a:br>
            <a:r>
              <a:rPr lang="en-US" sz="1400" b="1"/>
              <a:t>Aim 4: </a:t>
            </a:r>
            <a:r>
              <a:rPr lang="en-US" sz="1400"/>
              <a:t>to determine, by metagenomics, the specific metabolic capabilities of selected unique microbial communities found to be influenced by the genetic and physiologic factors defined above.  </a:t>
            </a: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52400" y="990600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Title:   Influences of the Host Genome on the Human Gut Microbiome: Studies in a Healthy</a:t>
            </a:r>
          </a:p>
          <a:p>
            <a:r>
              <a:rPr lang="en-US" sz="1600" b="1"/>
              <a:t>            Cohort Carrying Crohn's Disease Risk Alleles</a:t>
            </a:r>
            <a:r>
              <a:rPr lang="en-US" sz="1600"/>
              <a:t> </a:t>
            </a: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1600200" y="381000"/>
            <a:ext cx="7315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200"/>
              <a:t>CIHR Human Microbiome Initiative-Emerging Team Grant</a:t>
            </a:r>
          </a:p>
        </p:txBody>
      </p:sp>
      <p:sp>
        <p:nvSpPr>
          <p:cNvPr id="41989" name="Rectangle 9"/>
          <p:cNvSpPr>
            <a:spLocks noChangeArrowheads="1"/>
          </p:cNvSpPr>
          <p:nvPr/>
        </p:nvSpPr>
        <p:spPr bwMode="auto">
          <a:xfrm>
            <a:off x="180975" y="1600200"/>
            <a:ext cx="8886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/>
              <a:t>PI: </a:t>
            </a:r>
            <a:r>
              <a:rPr lang="en-US" sz="1400"/>
              <a:t>Ken Croitoru</a:t>
            </a:r>
          </a:p>
          <a:p>
            <a:r>
              <a:rPr lang="en-US" sz="1400" b="1"/>
              <a:t>Co-PI</a:t>
            </a:r>
            <a:r>
              <a:rPr lang="ja-JP" altLang="en-US" sz="1400" b="1"/>
              <a:t>’</a:t>
            </a:r>
            <a:r>
              <a:rPr lang="en-US" sz="1400" b="1"/>
              <a:t>s: </a:t>
            </a:r>
            <a:r>
              <a:rPr lang="en-US" sz="1400"/>
              <a:t>Mark Silverberg, Denis  Krause</a:t>
            </a:r>
          </a:p>
          <a:p>
            <a:r>
              <a:rPr lang="en-US" sz="1400" b="1"/>
              <a:t>Co-I</a:t>
            </a:r>
            <a:r>
              <a:rPr lang="ja-JP" altLang="en-US" sz="1400" b="1"/>
              <a:t>’</a:t>
            </a:r>
            <a:r>
              <a:rPr lang="en-US" sz="1400" b="1"/>
              <a:t>s: </a:t>
            </a:r>
            <a:r>
              <a:rPr lang="de-DE" sz="1400"/>
              <a:t>Gabriel Moreno-Hagelsieb, Andrew Paterson, Wei Xu</a:t>
            </a:r>
            <a:r>
              <a:rPr lang="en-US" sz="1400"/>
              <a:t>, </a:t>
            </a:r>
            <a:r>
              <a:rPr lang="de-DE" sz="1400"/>
              <a:t>Dennis Cvitkovitch, </a:t>
            </a:r>
            <a:endParaRPr lang="en-US" sz="14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" y="914400"/>
            <a:ext cx="8153400" cy="276225"/>
            <a:chOff x="0" y="0"/>
            <a:chExt cx="5564" cy="174"/>
          </a:xfrm>
          <a:gradFill>
            <a:gsLst>
              <a:gs pos="0">
                <a:srgbClr val="92D050"/>
              </a:gs>
              <a:gs pos="100000">
                <a:srgbClr val="003300"/>
              </a:gs>
            </a:gsLst>
            <a:lin ang="0" scaled="1"/>
          </a:gradFill>
        </p:grpSpPr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CA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CA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41991" name="Picture 5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9F0C75-7D12-1C40-9695-BD0196774675}" type="slidenum">
              <a:rPr lang="en-US"/>
              <a:pPr eaLnBrk="1" hangingPunct="1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9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6"/>
          <p:cNvSpPr>
            <a:spLocks noChangeShapeType="1"/>
          </p:cNvSpPr>
          <p:nvPr/>
        </p:nvSpPr>
        <p:spPr bwMode="auto">
          <a:xfrm>
            <a:off x="492125" y="6396038"/>
            <a:ext cx="8159750" cy="1587"/>
          </a:xfrm>
          <a:prstGeom prst="line">
            <a:avLst/>
          </a:prstGeom>
          <a:noFill/>
          <a:ln w="12700">
            <a:solidFill>
              <a:srgbClr val="DA52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114300"/>
            <a:ext cx="8458200" cy="876300"/>
          </a:xfrm>
        </p:spPr>
        <p:txBody>
          <a:bodyPr lIns="25400" tIns="25400" rIns="5078" bIns="25400">
            <a:normAutofit fontScale="90000"/>
          </a:bodyPr>
          <a:lstStyle/>
          <a:p>
            <a:r>
              <a:rPr lang="en-US" sz="2800">
                <a:latin typeface="Arial" charset="0"/>
              </a:rPr>
              <a:t>Personalized Medicine-</a:t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>Defining the Patient vs. the Disease</a:t>
            </a:r>
          </a:p>
        </p:txBody>
      </p:sp>
      <p:grpSp>
        <p:nvGrpSpPr>
          <p:cNvPr id="43012" name="Group 9"/>
          <p:cNvGrpSpPr>
            <a:grpSpLocks/>
          </p:cNvGrpSpPr>
          <p:nvPr/>
        </p:nvGrpSpPr>
        <p:grpSpPr bwMode="auto">
          <a:xfrm>
            <a:off x="2819400" y="1700213"/>
            <a:ext cx="5584825" cy="504825"/>
            <a:chOff x="0" y="0"/>
            <a:chExt cx="3811" cy="318"/>
          </a:xfrm>
        </p:grpSpPr>
        <p:sp>
          <p:nvSpPr>
            <p:cNvPr id="43035" name="Rectangle 10"/>
            <p:cNvSpPr>
              <a:spLocks/>
            </p:cNvSpPr>
            <p:nvPr/>
          </p:nvSpPr>
          <p:spPr bwMode="auto">
            <a:xfrm>
              <a:off x="0" y="0"/>
              <a:ext cx="3811" cy="3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A00000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43036" name="Rectangle 11"/>
            <p:cNvSpPr>
              <a:spLocks/>
            </p:cNvSpPr>
            <p:nvPr/>
          </p:nvSpPr>
          <p:spPr bwMode="auto">
            <a:xfrm>
              <a:off x="0" y="0"/>
              <a:ext cx="3808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/>
                <a:t>160 risk alleles+</a:t>
              </a:r>
            </a:p>
          </p:txBody>
        </p:sp>
      </p:grpSp>
      <p:grpSp>
        <p:nvGrpSpPr>
          <p:cNvPr id="43013" name="Group 12"/>
          <p:cNvGrpSpPr>
            <a:grpSpLocks/>
          </p:cNvGrpSpPr>
          <p:nvPr/>
        </p:nvGrpSpPr>
        <p:grpSpPr bwMode="auto">
          <a:xfrm>
            <a:off x="2819400" y="2708275"/>
            <a:ext cx="5584825" cy="504825"/>
            <a:chOff x="0" y="0"/>
            <a:chExt cx="3811" cy="318"/>
          </a:xfrm>
        </p:grpSpPr>
        <p:sp>
          <p:nvSpPr>
            <p:cNvPr id="43033" name="Rectangle 13"/>
            <p:cNvSpPr>
              <a:spLocks/>
            </p:cNvSpPr>
            <p:nvPr/>
          </p:nvSpPr>
          <p:spPr bwMode="auto">
            <a:xfrm>
              <a:off x="0" y="0"/>
              <a:ext cx="3811" cy="318"/>
            </a:xfrm>
            <a:prstGeom prst="rect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A0A000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43034" name="Rectangle 14"/>
            <p:cNvSpPr>
              <a:spLocks/>
            </p:cNvSpPr>
            <p:nvPr/>
          </p:nvSpPr>
          <p:spPr bwMode="auto">
            <a:xfrm>
              <a:off x="0" y="0"/>
              <a:ext cx="380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600"/>
                <a:t>Microbial Ag Chip </a:t>
              </a:r>
            </a:p>
            <a:p>
              <a:pPr marL="39688"/>
              <a:r>
                <a:rPr lang="en-US" sz="1600"/>
                <a:t>Mutliplex analysis</a:t>
              </a:r>
            </a:p>
          </p:txBody>
        </p:sp>
      </p:grpSp>
      <p:grpSp>
        <p:nvGrpSpPr>
          <p:cNvPr id="43014" name="Group 15"/>
          <p:cNvGrpSpPr>
            <a:grpSpLocks/>
          </p:cNvGrpSpPr>
          <p:nvPr/>
        </p:nvGrpSpPr>
        <p:grpSpPr bwMode="auto">
          <a:xfrm>
            <a:off x="2819400" y="3789363"/>
            <a:ext cx="5584825" cy="503237"/>
            <a:chOff x="0" y="0"/>
            <a:chExt cx="3811" cy="317"/>
          </a:xfrm>
        </p:grpSpPr>
        <p:sp>
          <p:nvSpPr>
            <p:cNvPr id="43032" name="Rectangle 16"/>
            <p:cNvSpPr>
              <a:spLocks/>
            </p:cNvSpPr>
            <p:nvPr/>
          </p:nvSpPr>
          <p:spPr bwMode="auto">
            <a:xfrm>
              <a:off x="0" y="0"/>
              <a:ext cx="3811" cy="317"/>
            </a:xfrm>
            <a:prstGeom prst="rect">
              <a:avLst/>
            </a:prstGeom>
            <a:gradFill rotWithShape="0">
              <a:gsLst>
                <a:gs pos="0">
                  <a:srgbClr val="0072CE"/>
                </a:gs>
                <a:gs pos="100000">
                  <a:srgbClr val="003F77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CA"/>
            </a:p>
          </p:txBody>
        </p:sp>
      </p:grpSp>
      <p:sp>
        <p:nvSpPr>
          <p:cNvPr id="43015" name="Rectangle 17"/>
          <p:cNvSpPr>
            <a:spLocks/>
          </p:cNvSpPr>
          <p:nvPr/>
        </p:nvSpPr>
        <p:spPr bwMode="auto">
          <a:xfrm>
            <a:off x="3286125" y="1268413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/>
              <a:t>Genotype Profile</a:t>
            </a:r>
          </a:p>
        </p:txBody>
      </p:sp>
      <p:sp>
        <p:nvSpPr>
          <p:cNvPr id="43016" name="Rectangle 18"/>
          <p:cNvSpPr>
            <a:spLocks/>
          </p:cNvSpPr>
          <p:nvPr/>
        </p:nvSpPr>
        <p:spPr bwMode="auto">
          <a:xfrm>
            <a:off x="3352800" y="2276475"/>
            <a:ext cx="1633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/>
              <a:t>Immune Profile</a:t>
            </a:r>
          </a:p>
        </p:txBody>
      </p:sp>
      <p:sp>
        <p:nvSpPr>
          <p:cNvPr id="43017" name="Rectangle 19"/>
          <p:cNvSpPr>
            <a:spLocks/>
          </p:cNvSpPr>
          <p:nvPr/>
        </p:nvSpPr>
        <p:spPr bwMode="auto">
          <a:xfrm>
            <a:off x="3411538" y="3429000"/>
            <a:ext cx="1992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/>
              <a:t>Microbiome Profile</a:t>
            </a:r>
          </a:p>
        </p:txBody>
      </p:sp>
      <p:sp>
        <p:nvSpPr>
          <p:cNvPr id="43018" name="Rectangle 20"/>
          <p:cNvSpPr>
            <a:spLocks/>
          </p:cNvSpPr>
          <p:nvPr/>
        </p:nvSpPr>
        <p:spPr bwMode="auto">
          <a:xfrm>
            <a:off x="252413" y="1628775"/>
            <a:ext cx="21066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/>
              <a:t>Risk Alleles</a:t>
            </a:r>
          </a:p>
          <a:p>
            <a:pPr marL="39688"/>
            <a:r>
              <a:rPr lang="en-US"/>
              <a:t>Specific Sequences</a:t>
            </a:r>
          </a:p>
        </p:txBody>
      </p:sp>
      <p:sp>
        <p:nvSpPr>
          <p:cNvPr id="43019" name="Rectangle 21"/>
          <p:cNvSpPr>
            <a:spLocks/>
          </p:cNvSpPr>
          <p:nvPr/>
        </p:nvSpPr>
        <p:spPr bwMode="auto">
          <a:xfrm>
            <a:off x="315913" y="2636838"/>
            <a:ext cx="2146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/>
              <a:t>Anti-microbe activity</a:t>
            </a:r>
          </a:p>
          <a:p>
            <a:pPr marL="39688"/>
            <a:r>
              <a:rPr lang="en-US"/>
              <a:t>Th17 vs Treg profile</a:t>
            </a:r>
          </a:p>
        </p:txBody>
      </p:sp>
      <p:sp>
        <p:nvSpPr>
          <p:cNvPr id="43020" name="Rectangle 22"/>
          <p:cNvSpPr>
            <a:spLocks/>
          </p:cNvSpPr>
          <p:nvPr/>
        </p:nvSpPr>
        <p:spPr bwMode="auto">
          <a:xfrm>
            <a:off x="182563" y="3452813"/>
            <a:ext cx="2762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/>
              <a:t>Metagenomic Enterotypes</a:t>
            </a:r>
          </a:p>
          <a:p>
            <a:pPr marL="39688"/>
            <a:r>
              <a:rPr lang="en-US"/>
              <a:t>Functional Microbiome-</a:t>
            </a:r>
          </a:p>
          <a:p>
            <a:pPr marL="39688"/>
            <a:r>
              <a:rPr lang="en-US"/>
              <a:t>Transcriptomics</a:t>
            </a:r>
          </a:p>
          <a:p>
            <a:pPr marL="39688"/>
            <a:r>
              <a:rPr lang="en-US"/>
              <a:t>Specific Microbes</a:t>
            </a:r>
          </a:p>
        </p:txBody>
      </p:sp>
      <p:sp>
        <p:nvSpPr>
          <p:cNvPr id="43021" name="AutoShape 23"/>
          <p:cNvSpPr>
            <a:spLocks/>
          </p:cNvSpPr>
          <p:nvPr/>
        </p:nvSpPr>
        <p:spPr bwMode="auto">
          <a:xfrm>
            <a:off x="7140575" y="1773238"/>
            <a:ext cx="266700" cy="285750"/>
          </a:xfrm>
          <a:custGeom>
            <a:avLst/>
            <a:gdLst>
              <a:gd name="T0" fmla="*/ 0 w 21600"/>
              <a:gd name="T1" fmla="*/ 252688316 h 21600"/>
              <a:gd name="T2" fmla="*/ 191771405 w 21600"/>
              <a:gd name="T3" fmla="*/ 252718373 h 21600"/>
              <a:gd name="T4" fmla="*/ 251015480 w 21600"/>
              <a:gd name="T5" fmla="*/ 0 h 21600"/>
              <a:gd name="T6" fmla="*/ 310259604 w 21600"/>
              <a:gd name="T7" fmla="*/ 252718373 h 21600"/>
              <a:gd name="T8" fmla="*/ 502030960 w 21600"/>
              <a:gd name="T9" fmla="*/ 252688316 h 21600"/>
              <a:gd name="T10" fmla="*/ 346888959 w 21600"/>
              <a:gd name="T11" fmla="*/ 408893391 h 21600"/>
              <a:gd name="T12" fmla="*/ 406157382 w 21600"/>
              <a:gd name="T13" fmla="*/ 661581496 h 21600"/>
              <a:gd name="T14" fmla="*/ 251015480 w 21600"/>
              <a:gd name="T15" fmla="*/ 505406689 h 21600"/>
              <a:gd name="T16" fmla="*/ 95873504 w 21600"/>
              <a:gd name="T17" fmla="*/ 661581496 h 21600"/>
              <a:gd name="T18" fmla="*/ 155142050 w 21600"/>
              <a:gd name="T19" fmla="*/ 408893391 h 21600"/>
              <a:gd name="T20" fmla="*/ 0 w 21600"/>
              <a:gd name="T21" fmla="*/ 252688316 h 21600"/>
              <a:gd name="T22" fmla="*/ 0 w 21600"/>
              <a:gd name="T23" fmla="*/ 252688316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600"/>
              <a:gd name="T37" fmla="*/ 0 h 21600"/>
              <a:gd name="T38" fmla="*/ 21600 w 21600"/>
              <a:gd name="T39" fmla="*/ 216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0" y="8250"/>
                </a:moveTo>
                <a:lnTo>
                  <a:pt x="8251" y="8251"/>
                </a:lnTo>
                <a:lnTo>
                  <a:pt x="10800" y="0"/>
                </a:lnTo>
                <a:lnTo>
                  <a:pt x="13349" y="8251"/>
                </a:lnTo>
                <a:lnTo>
                  <a:pt x="21600" y="8250"/>
                </a:lnTo>
                <a:lnTo>
                  <a:pt x="14925" y="13350"/>
                </a:lnTo>
                <a:lnTo>
                  <a:pt x="17475" y="21600"/>
                </a:lnTo>
                <a:lnTo>
                  <a:pt x="10800" y="16501"/>
                </a:lnTo>
                <a:lnTo>
                  <a:pt x="4125" y="21600"/>
                </a:lnTo>
                <a:lnTo>
                  <a:pt x="6675" y="13350"/>
                </a:lnTo>
                <a:lnTo>
                  <a:pt x="0" y="8250"/>
                </a:lnTo>
                <a:close/>
                <a:moveTo>
                  <a:pt x="0" y="8250"/>
                </a:moveTo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2" name="AutoShape 24"/>
          <p:cNvSpPr>
            <a:spLocks/>
          </p:cNvSpPr>
          <p:nvPr/>
        </p:nvSpPr>
        <p:spPr bwMode="auto">
          <a:xfrm>
            <a:off x="5413375" y="2781300"/>
            <a:ext cx="265113" cy="285750"/>
          </a:xfrm>
          <a:custGeom>
            <a:avLst/>
            <a:gdLst>
              <a:gd name="T0" fmla="*/ 0 w 21600"/>
              <a:gd name="T1" fmla="*/ 252688316 h 21600"/>
              <a:gd name="T2" fmla="*/ 187246053 w 21600"/>
              <a:gd name="T3" fmla="*/ 252718373 h 21600"/>
              <a:gd name="T4" fmla="*/ 245093050 w 21600"/>
              <a:gd name="T5" fmla="*/ 0 h 21600"/>
              <a:gd name="T6" fmla="*/ 302940293 w 21600"/>
              <a:gd name="T7" fmla="*/ 252718373 h 21600"/>
              <a:gd name="T8" fmla="*/ 490186101 w 21600"/>
              <a:gd name="T9" fmla="*/ 252688316 h 21600"/>
              <a:gd name="T10" fmla="*/ 338704810 w 21600"/>
              <a:gd name="T11" fmla="*/ 408893391 h 21600"/>
              <a:gd name="T12" fmla="*/ 396574243 w 21600"/>
              <a:gd name="T13" fmla="*/ 661581496 h 21600"/>
              <a:gd name="T14" fmla="*/ 245093050 w 21600"/>
              <a:gd name="T15" fmla="*/ 505406689 h 21600"/>
              <a:gd name="T16" fmla="*/ 93611931 w 21600"/>
              <a:gd name="T17" fmla="*/ 661581496 h 21600"/>
              <a:gd name="T18" fmla="*/ 151481242 w 21600"/>
              <a:gd name="T19" fmla="*/ 408893391 h 21600"/>
              <a:gd name="T20" fmla="*/ 0 w 21600"/>
              <a:gd name="T21" fmla="*/ 252688316 h 21600"/>
              <a:gd name="T22" fmla="*/ 0 w 21600"/>
              <a:gd name="T23" fmla="*/ 252688316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600"/>
              <a:gd name="T37" fmla="*/ 0 h 21600"/>
              <a:gd name="T38" fmla="*/ 21600 w 21600"/>
              <a:gd name="T39" fmla="*/ 216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0" y="8250"/>
                </a:moveTo>
                <a:lnTo>
                  <a:pt x="8251" y="8251"/>
                </a:lnTo>
                <a:lnTo>
                  <a:pt x="10800" y="0"/>
                </a:lnTo>
                <a:lnTo>
                  <a:pt x="13349" y="8251"/>
                </a:lnTo>
                <a:lnTo>
                  <a:pt x="21600" y="8250"/>
                </a:lnTo>
                <a:lnTo>
                  <a:pt x="14925" y="13350"/>
                </a:lnTo>
                <a:lnTo>
                  <a:pt x="17475" y="21600"/>
                </a:lnTo>
                <a:lnTo>
                  <a:pt x="10800" y="16501"/>
                </a:lnTo>
                <a:lnTo>
                  <a:pt x="4125" y="21600"/>
                </a:lnTo>
                <a:lnTo>
                  <a:pt x="6675" y="13350"/>
                </a:lnTo>
                <a:lnTo>
                  <a:pt x="0" y="8250"/>
                </a:lnTo>
                <a:close/>
                <a:moveTo>
                  <a:pt x="0" y="8250"/>
                </a:moveTo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3" name="AutoShape 25"/>
          <p:cNvSpPr>
            <a:spLocks/>
          </p:cNvSpPr>
          <p:nvPr/>
        </p:nvSpPr>
        <p:spPr bwMode="auto">
          <a:xfrm>
            <a:off x="3686175" y="3933825"/>
            <a:ext cx="265113" cy="285750"/>
          </a:xfrm>
          <a:custGeom>
            <a:avLst/>
            <a:gdLst>
              <a:gd name="T0" fmla="*/ 0 w 21600"/>
              <a:gd name="T1" fmla="*/ 252688316 h 21600"/>
              <a:gd name="T2" fmla="*/ 187246053 w 21600"/>
              <a:gd name="T3" fmla="*/ 252718373 h 21600"/>
              <a:gd name="T4" fmla="*/ 245093050 w 21600"/>
              <a:gd name="T5" fmla="*/ 0 h 21600"/>
              <a:gd name="T6" fmla="*/ 302940293 w 21600"/>
              <a:gd name="T7" fmla="*/ 252718373 h 21600"/>
              <a:gd name="T8" fmla="*/ 490186101 w 21600"/>
              <a:gd name="T9" fmla="*/ 252688316 h 21600"/>
              <a:gd name="T10" fmla="*/ 338704810 w 21600"/>
              <a:gd name="T11" fmla="*/ 408893391 h 21600"/>
              <a:gd name="T12" fmla="*/ 396574243 w 21600"/>
              <a:gd name="T13" fmla="*/ 661581496 h 21600"/>
              <a:gd name="T14" fmla="*/ 245093050 w 21600"/>
              <a:gd name="T15" fmla="*/ 505406689 h 21600"/>
              <a:gd name="T16" fmla="*/ 93611931 w 21600"/>
              <a:gd name="T17" fmla="*/ 661581496 h 21600"/>
              <a:gd name="T18" fmla="*/ 151481242 w 21600"/>
              <a:gd name="T19" fmla="*/ 408893391 h 21600"/>
              <a:gd name="T20" fmla="*/ 0 w 21600"/>
              <a:gd name="T21" fmla="*/ 252688316 h 21600"/>
              <a:gd name="T22" fmla="*/ 0 w 21600"/>
              <a:gd name="T23" fmla="*/ 252688316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600"/>
              <a:gd name="T37" fmla="*/ 0 h 21600"/>
              <a:gd name="T38" fmla="*/ 21600 w 21600"/>
              <a:gd name="T39" fmla="*/ 216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0" y="8250"/>
                </a:moveTo>
                <a:lnTo>
                  <a:pt x="8251" y="8251"/>
                </a:lnTo>
                <a:lnTo>
                  <a:pt x="10800" y="0"/>
                </a:lnTo>
                <a:lnTo>
                  <a:pt x="13349" y="8251"/>
                </a:lnTo>
                <a:lnTo>
                  <a:pt x="21600" y="8250"/>
                </a:lnTo>
                <a:lnTo>
                  <a:pt x="14925" y="13350"/>
                </a:lnTo>
                <a:lnTo>
                  <a:pt x="17475" y="21600"/>
                </a:lnTo>
                <a:lnTo>
                  <a:pt x="10800" y="16501"/>
                </a:lnTo>
                <a:lnTo>
                  <a:pt x="4125" y="21600"/>
                </a:lnTo>
                <a:lnTo>
                  <a:pt x="6675" y="13350"/>
                </a:lnTo>
                <a:lnTo>
                  <a:pt x="0" y="8250"/>
                </a:lnTo>
                <a:close/>
                <a:moveTo>
                  <a:pt x="0" y="8250"/>
                </a:moveTo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3024" name="Group 26"/>
          <p:cNvGrpSpPr>
            <a:grpSpLocks/>
          </p:cNvGrpSpPr>
          <p:nvPr/>
        </p:nvGrpSpPr>
        <p:grpSpPr bwMode="auto">
          <a:xfrm>
            <a:off x="5146675" y="4581525"/>
            <a:ext cx="266700" cy="503238"/>
            <a:chOff x="0" y="0"/>
            <a:chExt cx="182" cy="317"/>
          </a:xfrm>
        </p:grpSpPr>
        <p:sp>
          <p:nvSpPr>
            <p:cNvPr id="43031" name="AutoShape 27"/>
            <p:cNvSpPr>
              <a:spLocks/>
            </p:cNvSpPr>
            <p:nvPr/>
          </p:nvSpPr>
          <p:spPr bwMode="auto">
            <a:xfrm>
              <a:off x="0" y="0"/>
              <a:ext cx="182" cy="3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5429"/>
                  </a:moveTo>
                  <a:lnTo>
                    <a:pt x="5400" y="15429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429"/>
                  </a:lnTo>
                  <a:lnTo>
                    <a:pt x="21600" y="15429"/>
                  </a:lnTo>
                  <a:lnTo>
                    <a:pt x="10800" y="21600"/>
                  </a:lnTo>
                  <a:close/>
                  <a:moveTo>
                    <a:pt x="0" y="15429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3025" name="Rectangle 28"/>
          <p:cNvSpPr>
            <a:spLocks/>
          </p:cNvSpPr>
          <p:nvPr/>
        </p:nvSpPr>
        <p:spPr bwMode="auto">
          <a:xfrm>
            <a:off x="2887663" y="5300663"/>
            <a:ext cx="51847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/>
              <a:t>GEMomic determination of Patient Profile defines </a:t>
            </a:r>
          </a:p>
          <a:p>
            <a:pPr marL="39688"/>
            <a:r>
              <a:rPr lang="en-US"/>
              <a:t>the Treatment Strategy</a:t>
            </a:r>
          </a:p>
        </p:txBody>
      </p:sp>
      <p:pic>
        <p:nvPicPr>
          <p:cNvPr id="43026" name="Picture 2" descr="gemlogo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4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7" name="Group 6"/>
          <p:cNvGrpSpPr>
            <a:grpSpLocks/>
          </p:cNvGrpSpPr>
          <p:nvPr/>
        </p:nvGrpSpPr>
        <p:grpSpPr bwMode="auto">
          <a:xfrm>
            <a:off x="533400" y="1066800"/>
            <a:ext cx="8153400" cy="276225"/>
            <a:chOff x="0" y="0"/>
            <a:chExt cx="5564" cy="174"/>
          </a:xfrm>
        </p:grpSpPr>
        <p:sp>
          <p:nvSpPr>
            <p:cNvPr id="43029" name="Rectangle 7"/>
            <p:cNvSpPr>
              <a:spLocks/>
            </p:cNvSpPr>
            <p:nvPr/>
          </p:nvSpPr>
          <p:spPr bwMode="auto">
            <a:xfrm>
              <a:off x="0" y="0"/>
              <a:ext cx="5564" cy="48"/>
            </a:xfrm>
            <a:prstGeom prst="rect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33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CA"/>
            </a:p>
          </p:txBody>
        </p:sp>
        <p:sp>
          <p:nvSpPr>
            <p:cNvPr id="43030" name="Rectangle 8"/>
            <p:cNvSpPr>
              <a:spLocks/>
            </p:cNvSpPr>
            <p:nvPr/>
          </p:nvSpPr>
          <p:spPr bwMode="auto">
            <a:xfrm>
              <a:off x="0" y="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CA"/>
            </a:p>
          </p:txBody>
        </p: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821B4F3-5A22-AC4D-AC43-DCA413222CE2}" type="slidenum">
              <a:rPr lang="en-US"/>
              <a:pPr eaLnBrk="1" hangingPunct="1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56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81000"/>
            <a:ext cx="82677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539552" y="3810000"/>
            <a:ext cx="8604448" cy="1066800"/>
          </a:xfrm>
          <a:prstGeom prst="rect">
            <a:avLst/>
          </a:prstGeom>
        </p:spPr>
        <p:txBody>
          <a:bodyPr lIns="25400" tIns="25400" rIns="5078" bIns="25400"/>
          <a:lstStyle/>
          <a:p>
            <a:pPr algn="ctr" eaLnBrk="0" hangingPunct="0">
              <a:defRPr/>
            </a:pPr>
            <a:r>
              <a:rPr lang="en-US" sz="6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</a:t>
            </a:r>
            <a:r>
              <a:rPr lang="en-US" sz="6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you, CCFC donors!</a:t>
            </a:r>
            <a:endParaRPr lang="en-US" sz="6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5060" name="Picture 4" descr="S:\logos\CCFC logos\Foundation_logo\jpgs\Ef2clr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232400"/>
            <a:ext cx="25146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gemlogo2a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953000"/>
            <a:ext cx="34353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 txBox="1">
            <a:spLocks/>
          </p:cNvSpPr>
          <p:nvPr/>
        </p:nvSpPr>
        <p:spPr bwMode="auto">
          <a:xfrm>
            <a:off x="6019800" y="63246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dirty="0">
                <a:latin typeface="Arial" pitchFamily="34" charset="0"/>
                <a:ea typeface="+mn-ea"/>
                <a:cs typeface="+mn-cs"/>
              </a:rPr>
              <a:t>www.ccfc.ca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8C6E783-5446-EE40-9099-214BF40D56E7}" type="slidenum">
              <a:rPr lang="en-US"/>
              <a:pPr eaLnBrk="1" hangingPunct="1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GEM</a:t>
            </a:r>
            <a:r>
              <a:rPr lang="en-US" b="1" dirty="0"/>
              <a:t> </a:t>
            </a:r>
            <a:r>
              <a:rPr lang="en-US" b="1" dirty="0" smtClean="0"/>
              <a:t>– Where are we today?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052736"/>
            <a:ext cx="91440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Over 2,000 participants (healthy first-degree relatives of people with IBD) enrolled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Proof-of-principle established (14 participants have developed CD)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32 recruitment </a:t>
            </a:r>
            <a:r>
              <a:rPr lang="en-US" sz="3200" dirty="0" err="1" smtClean="0"/>
              <a:t>centres</a:t>
            </a:r>
            <a:r>
              <a:rPr lang="en-US" sz="3200" dirty="0" smtClean="0"/>
              <a:t> across Canada, United States &amp; Israel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Solely funded by CCFC ($5.5 M over past 5 years)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marL="514350" indent="-514350"/>
            <a:endParaRPr lang="en-US" sz="3200" dirty="0" smtClean="0"/>
          </a:p>
          <a:p>
            <a:pPr marL="514350" indent="-514350"/>
            <a:endParaRPr lang="en-US" sz="3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37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GEM</a:t>
            </a:r>
            <a:r>
              <a:rPr lang="en-US" b="1" dirty="0"/>
              <a:t> </a:t>
            </a:r>
            <a:r>
              <a:rPr lang="en-US" b="1" dirty="0" smtClean="0"/>
              <a:t>Project – What now?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052736"/>
            <a:ext cx="9144000" cy="875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Canada is sole funder, but this must change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is funding Canada, USA, Israel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European and Australia/NZ interest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can’t fund the world alone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/>
              <a:t>N</a:t>
            </a:r>
            <a:r>
              <a:rPr lang="en-US" sz="3200" dirty="0" smtClean="0"/>
              <a:t>eed for USA, Israel, Europe, Down Under $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Future site expansion tied to new $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5 year international peer review this autumn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Potential CCFC bridge funding for up to two years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marL="514350" indent="-514350"/>
            <a:endParaRPr lang="en-US" sz="3200" dirty="0" smtClean="0"/>
          </a:p>
          <a:p>
            <a:pPr marL="514350" indent="-514350"/>
            <a:endParaRPr lang="en-US" sz="3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89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GEM</a:t>
            </a:r>
            <a:r>
              <a:rPr lang="en-US" b="1" dirty="0"/>
              <a:t> </a:t>
            </a:r>
            <a:r>
              <a:rPr lang="en-US" b="1" dirty="0" smtClean="0"/>
              <a:t>Project – The Future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052736"/>
            <a:ext cx="9144000" cy="1635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Two things are needed: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smtClean="0"/>
              <a:t>More funding for core cohort infrastructure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smtClean="0"/>
              <a:t>More recruitment sites (tied to #1)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The sooner more subjects are recruited, the sooner results will be obtained</a:t>
            </a:r>
            <a:endParaRPr lang="en-US" sz="3200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European involvement (with funding) welcomed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GEM Project will likely go on for decades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Results are mid- and long-term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b="1" dirty="0" smtClean="0"/>
              <a:t>Too valuable to let fail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en-US" sz="32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 dirty="0" smtClean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en-US" sz="32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/>
              <a:t>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is funding Canada, USA, Israel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European and Australia/NZ interest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can’t fund the world alone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/>
              <a:t>N</a:t>
            </a:r>
            <a:r>
              <a:rPr lang="en-US" sz="3200" dirty="0" smtClean="0"/>
              <a:t>eed for USA, Israel, Europe, Down Under $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Future site expansion tied to new $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bridge funding for up to two years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marL="514350" indent="-514350"/>
            <a:endParaRPr lang="en-US" sz="3200" dirty="0" smtClean="0"/>
          </a:p>
          <a:p>
            <a:pPr marL="514350" indent="-514350"/>
            <a:endParaRPr lang="en-US" sz="3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9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4136"/>
          </a:xfrm>
        </p:spPr>
        <p:txBody>
          <a:bodyPr>
            <a:normAutofit/>
          </a:bodyPr>
          <a:lstStyle/>
          <a:p>
            <a:r>
              <a:rPr lang="en-US" b="1" dirty="0" smtClean="0"/>
              <a:t>CCFC / FCMII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348800"/>
            <a:ext cx="874846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Founded in 1974 by concerned parents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Canadian registered charity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National Board of Directors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65,000 supporters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~ 80 volunteer chapters/groups nationally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$12 M CAD p.a. revenue (~ €9.5 M)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907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GEM</a:t>
            </a:r>
            <a:r>
              <a:rPr lang="en-US" b="1" dirty="0"/>
              <a:t> </a:t>
            </a:r>
            <a:r>
              <a:rPr lang="en-US" b="1" dirty="0" smtClean="0"/>
              <a:t>Project – Expected Results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052736"/>
            <a:ext cx="9144000" cy="15711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/>
              <a:t>Identification of the environmental triggers underlying </a:t>
            </a:r>
            <a:r>
              <a:rPr lang="en-US" sz="3200" b="1" dirty="0" err="1" smtClean="0"/>
              <a:t>Crohn’s</a:t>
            </a:r>
            <a:r>
              <a:rPr lang="en-US" sz="3200" b="1" dirty="0" smtClean="0"/>
              <a:t> disease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Prevention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Treatment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Cure</a:t>
            </a:r>
            <a:endParaRPr lang="en-US" sz="3200" b="1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/>
              <a:t>Ulcerative colitis spill-over knowledge</a:t>
            </a:r>
            <a:endParaRPr lang="en-US" sz="3200" b="1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/>
              <a:t>Expect the unexpected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b="1" dirty="0" smtClean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en-US" sz="32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 dirty="0" smtClean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en-US" sz="32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/>
              <a:t>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is funding Canada, USA, Israel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European and Australia/NZ interest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can’t fund the world alone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/>
              <a:t>N</a:t>
            </a:r>
            <a:r>
              <a:rPr lang="en-US" sz="3200" dirty="0" smtClean="0"/>
              <a:t>eed for USA, Israel, Europe, Down Under $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Future site expansion tied to new $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bridge funding for up to two years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marL="514350" indent="-514350"/>
            <a:endParaRPr lang="en-US" sz="3200" dirty="0" smtClean="0"/>
          </a:p>
          <a:p>
            <a:pPr marL="514350" indent="-514350"/>
            <a:endParaRPr lang="en-US" sz="3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56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00" dirty="0" smtClean="0">
                <a:solidFill>
                  <a:srgbClr val="7030A0"/>
                </a:solidFill>
              </a:rPr>
              <a:t>: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IMPACT OF IBD IN CANADA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compass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04800" y="228600"/>
            <a:ext cx="926620" cy="613886"/>
          </a:xfrm>
        </p:spPr>
      </p:pic>
      <p:cxnSp>
        <p:nvCxnSpPr>
          <p:cNvPr id="9" name="Straight Connector 8"/>
          <p:cNvCxnSpPr/>
          <p:nvPr/>
        </p:nvCxnSpPr>
        <p:spPr>
          <a:xfrm>
            <a:off x="1371600" y="1295400"/>
            <a:ext cx="6172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6477000"/>
            <a:ext cx="579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1628800"/>
            <a:ext cx="806489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GutsyWalk-Famil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47664" y="2060848"/>
            <a:ext cx="5832648" cy="33183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78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4136"/>
          </a:xfrm>
        </p:spPr>
        <p:txBody>
          <a:bodyPr>
            <a:normAutofit/>
          </a:bodyPr>
          <a:lstStyle/>
          <a:p>
            <a:r>
              <a:rPr lang="en-US" b="1" dirty="0" smtClean="0"/>
              <a:t>Impact of IBD in Canada Report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124744"/>
            <a:ext cx="48600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Commissioned by CCFC and led by Scientific Steering Committee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Research review of the burden of IBD in Canada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Launch November 2012 – </a:t>
            </a:r>
            <a:r>
              <a:rPr lang="en-US" sz="3200" dirty="0" err="1" smtClean="0"/>
              <a:t>Crohn’s</a:t>
            </a:r>
            <a:r>
              <a:rPr lang="en-US" sz="3200" dirty="0" smtClean="0"/>
              <a:t> and Colitis Awareness Month in Canada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04048" y="1124744"/>
          <a:ext cx="4151610" cy="5733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8" name="Acrobat Document" r:id="rId5" imgW="5508000" imgH="7128000" progId="AcroExch.Document.7">
                  <p:embed/>
                </p:oleObj>
              </mc:Choice>
              <mc:Fallback>
                <p:oleObj name="Acrobat Document" r:id="rId5" imgW="5508000" imgH="7128000" progId="AcroExch.Document.7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124744"/>
                        <a:ext cx="4151610" cy="5733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42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4136"/>
          </a:xfrm>
        </p:spPr>
        <p:txBody>
          <a:bodyPr>
            <a:normAutofit/>
          </a:bodyPr>
          <a:lstStyle/>
          <a:p>
            <a:r>
              <a:rPr lang="en-US" b="1" dirty="0" smtClean="0"/>
              <a:t>Impact of IBD Report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348800"/>
            <a:ext cx="874846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3200" dirty="0" smtClean="0"/>
              <a:t>Describes the current state of IBD in Canada (with international citations), including:</a:t>
            </a:r>
          </a:p>
          <a:p>
            <a:pPr marL="1428750" lvl="2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epidemiology </a:t>
            </a:r>
          </a:p>
          <a:p>
            <a:pPr marL="1885950" lvl="3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Canada – amongst world’s highest rates</a:t>
            </a:r>
          </a:p>
          <a:p>
            <a:pPr marL="1428750" lvl="2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direct medical costs</a:t>
            </a:r>
          </a:p>
          <a:p>
            <a:pPr marL="1428750" lvl="2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indirect costs </a:t>
            </a:r>
          </a:p>
          <a:p>
            <a:pPr marL="1428750" lvl="2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quality of life / humanistic burden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43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6752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/>
              <a:t>Conclusions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Incidence &amp; prevalence of IBD is rising, particularly among children under 10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Burden and costs that IBD places on individuals, the healthcare system and society is significant and growing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Adults and children living with IBD face a number of critical challenges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Impact of IBD Report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6752"/>
            <a:ext cx="9144000" cy="529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/>
              <a:t>Recommendations for advocacy priorities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Increase government funding for IBD research, education, and awareness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Ensure timely and equitable access for IBD medications and treatments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Improve public bathroom access for those living with IBD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CA" sz="3200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Impact of IBD Report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00" dirty="0" smtClean="0">
                <a:solidFill>
                  <a:srgbClr val="7030A0"/>
                </a:solidFill>
              </a:rPr>
              <a:t>: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CONCLUDING REMARKS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compass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04800" y="228600"/>
            <a:ext cx="926620" cy="613886"/>
          </a:xfrm>
        </p:spPr>
      </p:pic>
      <p:cxnSp>
        <p:nvCxnSpPr>
          <p:cNvPr id="9" name="Straight Connector 8"/>
          <p:cNvCxnSpPr/>
          <p:nvPr/>
        </p:nvCxnSpPr>
        <p:spPr>
          <a:xfrm>
            <a:off x="1371600" y="1295400"/>
            <a:ext cx="6172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6477000"/>
            <a:ext cx="579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1628800"/>
            <a:ext cx="806489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GutsyWalk-Famil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47664" y="2060848"/>
            <a:ext cx="5832648" cy="33183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404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6752"/>
            <a:ext cx="9144000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b="1" dirty="0" smtClean="0"/>
              <a:t>GEM Project needs to be sustained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This is a global fight against IBD</a:t>
            </a:r>
          </a:p>
          <a:p>
            <a:pPr marL="1428750" lvl="2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/>
              <a:t>N</a:t>
            </a:r>
            <a:r>
              <a:rPr lang="en-US" sz="3200" dirty="0" smtClean="0"/>
              <a:t>o individual country holds all the answers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CCFC/Canada is interested in working more closely with our global patient </a:t>
            </a:r>
            <a:r>
              <a:rPr lang="en-US" sz="3200" dirty="0" err="1" smtClean="0"/>
              <a:t>organisation</a:t>
            </a:r>
            <a:r>
              <a:rPr lang="en-US" sz="3200" dirty="0" smtClean="0"/>
              <a:t> colleagues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CCFC supports greater investment in IBD research 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Let’s learn from each other</a:t>
            </a:r>
            <a:endParaRPr lang="en-US" sz="3200" dirty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 smtClean="0"/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32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CA" sz="3200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Hands across the ocean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44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00" dirty="0" smtClean="0">
                <a:solidFill>
                  <a:srgbClr val="7030A0"/>
                </a:solidFill>
              </a:rPr>
              <a:t>: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A la </a:t>
            </a:r>
            <a:r>
              <a:rPr lang="en-US" sz="3600" b="1" dirty="0" err="1" smtClean="0">
                <a:solidFill>
                  <a:srgbClr val="7030A0"/>
                </a:solidFill>
              </a:rPr>
              <a:t>prochaine</a:t>
            </a:r>
            <a:r>
              <a:rPr lang="en-US" sz="3600" b="1" dirty="0" smtClean="0">
                <a:solidFill>
                  <a:srgbClr val="7030A0"/>
                </a:solidFill>
              </a:rPr>
              <a:t> …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compass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04800" y="228600"/>
            <a:ext cx="926620" cy="613886"/>
          </a:xfrm>
        </p:spPr>
      </p:pic>
      <p:cxnSp>
        <p:nvCxnSpPr>
          <p:cNvPr id="9" name="Straight Connector 8"/>
          <p:cNvCxnSpPr/>
          <p:nvPr/>
        </p:nvCxnSpPr>
        <p:spPr>
          <a:xfrm>
            <a:off x="1371600" y="1295400"/>
            <a:ext cx="6172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6477000"/>
            <a:ext cx="579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1628800"/>
            <a:ext cx="8064896" cy="9941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4"/>
              </a:rPr>
              <a:t>www.ccfc.ca</a:t>
            </a:r>
            <a:endParaRPr lang="en-US" sz="3200" dirty="0" smtClean="0">
              <a:hlinkClick r:id="rId5"/>
            </a:endParaRPr>
          </a:p>
          <a:p>
            <a:endParaRPr lang="en-US" sz="3200" dirty="0">
              <a:hlinkClick r:id="rId5"/>
            </a:endParaRPr>
          </a:p>
          <a:p>
            <a:pPr algn="ctr"/>
            <a:r>
              <a:rPr lang="en-US" sz="3200" dirty="0" smtClean="0">
                <a:hlinkClick r:id="rId5"/>
              </a:rPr>
              <a:t>www.fcmii.ca</a:t>
            </a:r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hlinkClick r:id="rId6"/>
              </a:rPr>
              <a:t>www.cantwait.ca</a:t>
            </a:r>
            <a:endParaRPr lang="en-US" sz="3200" dirty="0" smtClean="0">
              <a:solidFill>
                <a:srgbClr val="0000FF"/>
              </a:solidFill>
            </a:endParaRPr>
          </a:p>
          <a:p>
            <a:endParaRPr lang="en-US" sz="3200" dirty="0"/>
          </a:p>
          <a:p>
            <a:pPr algn="ctr"/>
            <a:r>
              <a:rPr lang="en-US" sz="3200" dirty="0" smtClean="0">
                <a:hlinkClick r:id="rId7"/>
              </a:rPr>
              <a:t>www.gemproject.ca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5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4136"/>
          </a:xfrm>
        </p:spPr>
        <p:txBody>
          <a:bodyPr>
            <a:normAutofit/>
          </a:bodyPr>
          <a:lstStyle/>
          <a:p>
            <a:r>
              <a:rPr lang="en-US" b="1" dirty="0" smtClean="0"/>
              <a:t>CCFC Promise Statement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1348800"/>
            <a:ext cx="874846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smtClean="0"/>
              <a:t>To cure </a:t>
            </a:r>
            <a:r>
              <a:rPr lang="en-US" sz="4000" b="1" i="1" dirty="0" err="1" smtClean="0"/>
              <a:t>Crohn’s</a:t>
            </a:r>
            <a:r>
              <a:rPr lang="en-US" sz="4000" b="1" i="1" dirty="0" smtClean="0"/>
              <a:t> disease and ulcerative colitis and to improve the lives of children and adults affected by these diseases</a:t>
            </a:r>
            <a:endParaRPr lang="en-US" sz="4000" dirty="0" smtClean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b="1" dirty="0" smtClean="0"/>
              <a:t>CCFC’s Promise Programs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indent="442913">
              <a:lnSpc>
                <a:spcPct val="90000"/>
              </a:lnSpc>
              <a:buClr>
                <a:srgbClr val="C00000"/>
              </a:buClr>
              <a:buFont typeface="Tahoma" pitchFamily="34" charset="0"/>
              <a:buChar char="•"/>
            </a:pPr>
            <a:r>
              <a:rPr lang="en-CA" sz="3200" dirty="0" smtClean="0">
                <a:solidFill>
                  <a:srgbClr val="000000"/>
                </a:solidFill>
                <a:cs typeface="Times New Roman" pitchFamily="18" charset="0"/>
              </a:rPr>
              <a:t>CCFC Mission Programs</a:t>
            </a:r>
          </a:p>
          <a:p>
            <a:pPr lvl="1" indent="442913">
              <a:lnSpc>
                <a:spcPct val="90000"/>
              </a:lnSpc>
              <a:buClr>
                <a:srgbClr val="C00000"/>
              </a:buClr>
              <a:buFont typeface="Tahoma" pitchFamily="34" charset="0"/>
              <a:buChar char="•"/>
            </a:pPr>
            <a:endParaRPr lang="en-CA" sz="32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9" name="Diagram 8"/>
          <p:cNvGraphicFramePr/>
          <p:nvPr/>
        </p:nvGraphicFramePr>
        <p:xfrm>
          <a:off x="179512" y="908720"/>
          <a:ext cx="896448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300" dirty="0" smtClean="0">
                <a:solidFill>
                  <a:srgbClr val="7030A0"/>
                </a:solidFill>
              </a:rPr>
              <a:t>: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CCFC RESEARCH:</a:t>
            </a:r>
            <a:br>
              <a:rPr lang="en-US" sz="3600" b="1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  Prevention, Treatment, Cure and Health Policy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compass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04800" y="228600"/>
            <a:ext cx="926620" cy="613886"/>
          </a:xfrm>
        </p:spPr>
      </p:pic>
      <p:cxnSp>
        <p:nvCxnSpPr>
          <p:cNvPr id="11" name="Straight Connector 10"/>
          <p:cNvCxnSpPr/>
          <p:nvPr/>
        </p:nvCxnSpPr>
        <p:spPr>
          <a:xfrm>
            <a:off x="1371600" y="6477000"/>
            <a:ext cx="579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1628800"/>
            <a:ext cx="806489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GutsyWalk-Famil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47664" y="2060848"/>
            <a:ext cx="5832648" cy="331839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7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4136"/>
          </a:xfrm>
        </p:spPr>
        <p:txBody>
          <a:bodyPr>
            <a:normAutofit/>
          </a:bodyPr>
          <a:lstStyle/>
          <a:p>
            <a:r>
              <a:rPr lang="en-US" b="1" dirty="0" smtClean="0"/>
              <a:t>CCFC Research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980728"/>
            <a:ext cx="8640960" cy="821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CCFC is very research intensive</a:t>
            </a:r>
          </a:p>
          <a:p>
            <a:pPr marL="1428750" lvl="1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~ ½ revenue goes to research (~€5 M p.a.)</a:t>
            </a:r>
          </a:p>
          <a:p>
            <a:pPr marL="1428750" lvl="1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hapters have research fundraising targets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Canada’s #1 funder of IBD research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#2 absolute funder in global VHO sector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#1 per capita research funder in VHO </a:t>
            </a:r>
            <a:r>
              <a:rPr lang="en-US" sz="3200" dirty="0" smtClean="0"/>
              <a:t>sector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&gt; $76 M (~€60 M) in research funding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Peer Review + Lay Review</a:t>
            </a:r>
          </a:p>
          <a:p>
            <a:pPr marL="514350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 dirty="0" smtClean="0"/>
          </a:p>
          <a:p>
            <a:pPr marL="514350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marL="514350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US" sz="3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5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CongressPowerPointShellBottom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/>
          <a:lstStyle/>
          <a:p>
            <a:r>
              <a:rPr lang="en-US" b="1" dirty="0" smtClean="0"/>
              <a:t>Research Portfolio</a:t>
            </a:r>
            <a:endParaRPr lang="en-US" b="1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40874172"/>
              </p:ext>
            </p:extLst>
          </p:nvPr>
        </p:nvGraphicFramePr>
        <p:xfrm>
          <a:off x="0" y="764704"/>
          <a:ext cx="91440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05A4-5A3E-4FAE-BECF-66585F1BE781}" type="slidenum">
              <a:rPr lang="en-CA" smtClean="0"/>
              <a:pPr/>
              <a:t>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1880</Words>
  <Application>Microsoft Office PowerPoint</Application>
  <PresentationFormat>Affichage à l'écran (4:3)</PresentationFormat>
  <Paragraphs>630</Paragraphs>
  <Slides>48</Slides>
  <Notes>48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0" baseType="lpstr">
      <vt:lpstr>Office Theme</vt:lpstr>
      <vt:lpstr>Acrobat Document</vt:lpstr>
      <vt:lpstr>Présentation PowerPoint</vt:lpstr>
      <vt:lpstr>: OVERVIEW</vt:lpstr>
      <vt:lpstr>: WHAT IS THE CCFC?</vt:lpstr>
      <vt:lpstr>CCFC / FCMII</vt:lpstr>
      <vt:lpstr>CCFC Promise Statement</vt:lpstr>
      <vt:lpstr>CCFC’s Promise Programs</vt:lpstr>
      <vt:lpstr>: CCFC RESEARCH:   Prevention, Treatment, Cure and Health Policy</vt:lpstr>
      <vt:lpstr>CCFC Research</vt:lpstr>
      <vt:lpstr>Research Portfolio</vt:lpstr>
      <vt:lpstr>: GEM PROJECT  Multidisciplinary Human Study on the Genetic, Environmental and Microbial Interactions that cause IBD</vt:lpstr>
      <vt:lpstr>Genetic Environmental Microbial (GEM)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Goals of the GEM Project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Personalized Medicine- Defining the Patient vs. the Disease</vt:lpstr>
      <vt:lpstr>Présentation PowerPoint</vt:lpstr>
      <vt:lpstr>GEM – Where are we today?  </vt:lpstr>
      <vt:lpstr>GEM Project – What now?  </vt:lpstr>
      <vt:lpstr>GEM Project – The Future  </vt:lpstr>
      <vt:lpstr>GEM Project – Expected Results  </vt:lpstr>
      <vt:lpstr>: IMPACT OF IBD IN CANADA</vt:lpstr>
      <vt:lpstr>Impact of IBD in Canada Report</vt:lpstr>
      <vt:lpstr>Impact of IBD Report</vt:lpstr>
      <vt:lpstr>Présentation PowerPoint</vt:lpstr>
      <vt:lpstr>Présentation PowerPoint</vt:lpstr>
      <vt:lpstr>: CONCLUDING REMARKS</vt:lpstr>
      <vt:lpstr>Présentation PowerPoint</vt:lpstr>
      <vt:lpstr>: A la prochaine …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Khanh Cao</dc:creator>
  <cp:lastModifiedBy>user</cp:lastModifiedBy>
  <cp:revision>121</cp:revision>
  <dcterms:created xsi:type="dcterms:W3CDTF">2012-08-13T18:16:22Z</dcterms:created>
  <dcterms:modified xsi:type="dcterms:W3CDTF">2012-10-16T15:50:43Z</dcterms:modified>
</cp:coreProperties>
</file>